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72" r:id="rId2"/>
    <p:sldMasterId id="2147483696" r:id="rId3"/>
    <p:sldMasterId id="2147483660" r:id="rId4"/>
    <p:sldMasterId id="2147483708" r:id="rId5"/>
    <p:sldMasterId id="2147483648" r:id="rId6"/>
  </p:sldMasterIdLst>
  <p:sldIdLst>
    <p:sldId id="2140756585" r:id="rId7"/>
    <p:sldId id="260" r:id="rId8"/>
    <p:sldId id="2140756553" r:id="rId9"/>
    <p:sldId id="2140756582" r:id="rId10"/>
    <p:sldId id="2140756580" r:id="rId11"/>
    <p:sldId id="2140756579" r:id="rId12"/>
    <p:sldId id="214075658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EC7F5D-E7BA-41FC-BD1C-2B7EB342F479}" v="63" dt="2024-02-06T08:37:20.1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2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 Hoffmann" userId="S::ph@opkurser.dk::c849dcce-7e13-4375-acef-e792789bc66c" providerId="AD" clId="Web-{CCEC7F5D-E7BA-41FC-BD1C-2B7EB342F479}"/>
    <pc:docChg chg="addSld delSld modSld addMainMaster modMainMaster">
      <pc:chgData name="Per Hoffmann" userId="S::ph@opkurser.dk::c849dcce-7e13-4375-acef-e792789bc66c" providerId="AD" clId="Web-{CCEC7F5D-E7BA-41FC-BD1C-2B7EB342F479}" dt="2024-02-06T08:37:20.168" v="57"/>
      <pc:docMkLst>
        <pc:docMk/>
      </pc:docMkLst>
      <pc:sldChg chg="del">
        <pc:chgData name="Per Hoffmann" userId="S::ph@opkurser.dk::c849dcce-7e13-4375-acef-e792789bc66c" providerId="AD" clId="Web-{CCEC7F5D-E7BA-41FC-BD1C-2B7EB342F479}" dt="2024-02-06T08:36:55.167" v="0"/>
        <pc:sldMkLst>
          <pc:docMk/>
          <pc:sldMk cId="3424942676" sldId="256"/>
        </pc:sldMkLst>
      </pc:sldChg>
      <pc:sldChg chg="addSp modSp add">
        <pc:chgData name="Per Hoffmann" userId="S::ph@opkurser.dk::c849dcce-7e13-4375-acef-e792789bc66c" providerId="AD" clId="Web-{CCEC7F5D-E7BA-41FC-BD1C-2B7EB342F479}" dt="2024-02-06T08:37:02.527" v="13"/>
        <pc:sldMkLst>
          <pc:docMk/>
          <pc:sldMk cId="3430484961" sldId="260"/>
        </pc:sldMkLst>
        <pc:spChg chg="mod">
          <ac:chgData name="Per Hoffmann" userId="S::ph@opkurser.dk::c849dcce-7e13-4375-acef-e792789bc66c" providerId="AD" clId="Web-{CCEC7F5D-E7BA-41FC-BD1C-2B7EB342F479}" dt="2024-02-06T08:37:02.465" v="7"/>
          <ac:spMkLst>
            <pc:docMk/>
            <pc:sldMk cId="3430484961" sldId="260"/>
            <ac:spMk id="17" creationId="{78FD1C47-948F-407D-2635-50B6F89F3A62}"/>
          </ac:spMkLst>
        </pc:spChg>
        <pc:spChg chg="mod">
          <ac:chgData name="Per Hoffmann" userId="S::ph@opkurser.dk::c849dcce-7e13-4375-acef-e792789bc66c" providerId="AD" clId="Web-{CCEC7F5D-E7BA-41FC-BD1C-2B7EB342F479}" dt="2024-02-06T08:37:02.480" v="8"/>
          <ac:spMkLst>
            <pc:docMk/>
            <pc:sldMk cId="3430484961" sldId="260"/>
            <ac:spMk id="18" creationId="{FAD85D89-5E8A-4F3F-24AB-A4E443B3FDE0}"/>
          </ac:spMkLst>
        </pc:spChg>
        <pc:spChg chg="mod">
          <ac:chgData name="Per Hoffmann" userId="S::ph@opkurser.dk::c849dcce-7e13-4375-acef-e792789bc66c" providerId="AD" clId="Web-{CCEC7F5D-E7BA-41FC-BD1C-2B7EB342F479}" dt="2024-02-06T08:37:02.496" v="9"/>
          <ac:spMkLst>
            <pc:docMk/>
            <pc:sldMk cId="3430484961" sldId="260"/>
            <ac:spMk id="19" creationId="{AE3D3601-F63D-0BEA-3512-4E7F5A3E6B89}"/>
          </ac:spMkLst>
        </pc:spChg>
        <pc:spChg chg="mod">
          <ac:chgData name="Per Hoffmann" userId="S::ph@opkurser.dk::c849dcce-7e13-4375-acef-e792789bc66c" providerId="AD" clId="Web-{CCEC7F5D-E7BA-41FC-BD1C-2B7EB342F479}" dt="2024-02-06T08:37:02.527" v="13"/>
          <ac:spMkLst>
            <pc:docMk/>
            <pc:sldMk cId="3430484961" sldId="260"/>
            <ac:spMk id="24" creationId="{947A6968-AB68-7A61-A87E-318F5FE95EA4}"/>
          </ac:spMkLst>
        </pc:spChg>
        <pc:spChg chg="mod">
          <ac:chgData name="Per Hoffmann" userId="S::ph@opkurser.dk::c849dcce-7e13-4375-acef-e792789bc66c" providerId="AD" clId="Web-{CCEC7F5D-E7BA-41FC-BD1C-2B7EB342F479}" dt="2024-02-06T08:37:02.496" v="10"/>
          <ac:spMkLst>
            <pc:docMk/>
            <pc:sldMk cId="3430484961" sldId="260"/>
            <ac:spMk id="26" creationId="{048709CF-3315-D366-8D94-9080F050BA94}"/>
          </ac:spMkLst>
        </pc:spChg>
        <pc:spChg chg="mod">
          <ac:chgData name="Per Hoffmann" userId="S::ph@opkurser.dk::c849dcce-7e13-4375-acef-e792789bc66c" providerId="AD" clId="Web-{CCEC7F5D-E7BA-41FC-BD1C-2B7EB342F479}" dt="2024-02-06T08:37:02.511" v="11"/>
          <ac:spMkLst>
            <pc:docMk/>
            <pc:sldMk cId="3430484961" sldId="260"/>
            <ac:spMk id="27" creationId="{83F9B7E8-5045-C7FC-386B-B39E5AC006FF}"/>
          </ac:spMkLst>
        </pc:spChg>
        <pc:spChg chg="mod">
          <ac:chgData name="Per Hoffmann" userId="S::ph@opkurser.dk::c849dcce-7e13-4375-acef-e792789bc66c" providerId="AD" clId="Web-{CCEC7F5D-E7BA-41FC-BD1C-2B7EB342F479}" dt="2024-02-06T08:37:02.527" v="12"/>
          <ac:spMkLst>
            <pc:docMk/>
            <pc:sldMk cId="3430484961" sldId="260"/>
            <ac:spMk id="29" creationId="{5F57CA0E-7388-0F2B-2127-663862BFEB09}"/>
          </ac:spMkLst>
        </pc:spChg>
        <pc:picChg chg="add mod">
          <ac:chgData name="Per Hoffmann" userId="S::ph@opkurser.dk::c849dcce-7e13-4375-acef-e792789bc66c" providerId="AD" clId="Web-{CCEC7F5D-E7BA-41FC-BD1C-2B7EB342F479}" dt="2024-02-06T08:37:02.355" v="6"/>
          <ac:picMkLst>
            <pc:docMk/>
            <pc:sldMk cId="3430484961" sldId="260"/>
            <ac:picMk id="2" creationId="{4D5D7E4C-E272-C124-C594-3666501D78AE}"/>
          </ac:picMkLst>
        </pc:picChg>
      </pc:sldChg>
      <pc:sldChg chg="addSp modSp add">
        <pc:chgData name="Per Hoffmann" userId="S::ph@opkurser.dk::c849dcce-7e13-4375-acef-e792789bc66c" providerId="AD" clId="Web-{CCEC7F5D-E7BA-41FC-BD1C-2B7EB342F479}" dt="2024-02-06T08:37:09.809" v="24"/>
        <pc:sldMkLst>
          <pc:docMk/>
          <pc:sldMk cId="2367171283" sldId="2140756553"/>
        </pc:sldMkLst>
        <pc:spChg chg="mod">
          <ac:chgData name="Per Hoffmann" userId="S::ph@opkurser.dk::c849dcce-7e13-4375-acef-e792789bc66c" providerId="AD" clId="Web-{CCEC7F5D-E7BA-41FC-BD1C-2B7EB342F479}" dt="2024-02-06T08:37:04.418" v="18"/>
          <ac:spMkLst>
            <pc:docMk/>
            <pc:sldMk cId="2367171283" sldId="2140756553"/>
            <ac:spMk id="2" creationId="{E3F2EF26-AA26-FD83-FC59-A4B7089BA3D4}"/>
          </ac:spMkLst>
        </pc:spChg>
        <pc:spChg chg="mod">
          <ac:chgData name="Per Hoffmann" userId="S::ph@opkurser.dk::c849dcce-7e13-4375-acef-e792789bc66c" providerId="AD" clId="Web-{CCEC7F5D-E7BA-41FC-BD1C-2B7EB342F479}" dt="2024-02-06T08:37:04.449" v="20"/>
          <ac:spMkLst>
            <pc:docMk/>
            <pc:sldMk cId="2367171283" sldId="2140756553"/>
            <ac:spMk id="3" creationId="{DC3994F8-E0F4-17E3-51E1-E88E55091726}"/>
          </ac:spMkLst>
        </pc:spChg>
        <pc:spChg chg="mod">
          <ac:chgData name="Per Hoffmann" userId="S::ph@opkurser.dk::c849dcce-7e13-4375-acef-e792789bc66c" providerId="AD" clId="Web-{CCEC7F5D-E7BA-41FC-BD1C-2B7EB342F479}" dt="2024-02-06T08:37:04.418" v="17"/>
          <ac:spMkLst>
            <pc:docMk/>
            <pc:sldMk cId="2367171283" sldId="2140756553"/>
            <ac:spMk id="9" creationId="{8597E126-E885-BA24-AE8A-AFC7A629FA14}"/>
          </ac:spMkLst>
        </pc:spChg>
        <pc:spChg chg="mod">
          <ac:chgData name="Per Hoffmann" userId="S::ph@opkurser.dk::c849dcce-7e13-4375-acef-e792789bc66c" providerId="AD" clId="Web-{CCEC7F5D-E7BA-41FC-BD1C-2B7EB342F479}" dt="2024-02-06T08:37:04.433" v="19"/>
          <ac:spMkLst>
            <pc:docMk/>
            <pc:sldMk cId="2367171283" sldId="2140756553"/>
            <ac:spMk id="10" creationId="{E85F39CD-31BB-290E-2DC0-74173008DBDA}"/>
          </ac:spMkLst>
        </pc:spChg>
        <pc:spChg chg="mod">
          <ac:chgData name="Per Hoffmann" userId="S::ph@opkurser.dk::c849dcce-7e13-4375-acef-e792789bc66c" providerId="AD" clId="Web-{CCEC7F5D-E7BA-41FC-BD1C-2B7EB342F479}" dt="2024-02-06T08:37:04.386" v="15"/>
          <ac:spMkLst>
            <pc:docMk/>
            <pc:sldMk cId="2367171283" sldId="2140756553"/>
            <ac:spMk id="13" creationId="{E858C2B0-DA4F-08D8-7193-BF8EA418965C}"/>
          </ac:spMkLst>
        </pc:spChg>
        <pc:spChg chg="mod">
          <ac:chgData name="Per Hoffmann" userId="S::ph@opkurser.dk::c849dcce-7e13-4375-acef-e792789bc66c" providerId="AD" clId="Web-{CCEC7F5D-E7BA-41FC-BD1C-2B7EB342F479}" dt="2024-02-06T08:37:04.402" v="16"/>
          <ac:spMkLst>
            <pc:docMk/>
            <pc:sldMk cId="2367171283" sldId="2140756553"/>
            <ac:spMk id="40" creationId="{F17448A2-BBE5-5F33-3844-B8F3853235E6}"/>
          </ac:spMkLst>
        </pc:spChg>
        <pc:spChg chg="mod">
          <ac:chgData name="Per Hoffmann" userId="S::ph@opkurser.dk::c849dcce-7e13-4375-acef-e792789bc66c" providerId="AD" clId="Web-{CCEC7F5D-E7BA-41FC-BD1C-2B7EB342F479}" dt="2024-02-06T08:37:04.449" v="21"/>
          <ac:spMkLst>
            <pc:docMk/>
            <pc:sldMk cId="2367171283" sldId="2140756553"/>
            <ac:spMk id="47" creationId="{4C078640-D541-534E-7E55-E13DCD2DCCB5}"/>
          </ac:spMkLst>
        </pc:spChg>
        <pc:picChg chg="add mod">
          <ac:chgData name="Per Hoffmann" userId="S::ph@opkurser.dk::c849dcce-7e13-4375-acef-e792789bc66c" providerId="AD" clId="Web-{CCEC7F5D-E7BA-41FC-BD1C-2B7EB342F479}" dt="2024-02-06T08:37:06.340" v="22"/>
          <ac:picMkLst>
            <pc:docMk/>
            <pc:sldMk cId="2367171283" sldId="2140756553"/>
            <ac:picMk id="4" creationId="{088DB4B1-C8E0-E560-8F03-31852D7AB1A7}"/>
          </ac:picMkLst>
        </pc:picChg>
        <pc:picChg chg="add mod">
          <ac:chgData name="Per Hoffmann" userId="S::ph@opkurser.dk::c849dcce-7e13-4375-acef-e792789bc66c" providerId="AD" clId="Web-{CCEC7F5D-E7BA-41FC-BD1C-2B7EB342F479}" dt="2024-02-06T08:37:08.121" v="23"/>
          <ac:picMkLst>
            <pc:docMk/>
            <pc:sldMk cId="2367171283" sldId="2140756553"/>
            <ac:picMk id="6" creationId="{D154C59A-6C12-5353-73D9-DC80271924C3}"/>
          </ac:picMkLst>
        </pc:picChg>
        <pc:picChg chg="add mod">
          <ac:chgData name="Per Hoffmann" userId="S::ph@opkurser.dk::c849dcce-7e13-4375-acef-e792789bc66c" providerId="AD" clId="Web-{CCEC7F5D-E7BA-41FC-BD1C-2B7EB342F479}" dt="2024-02-06T08:37:09.809" v="24"/>
          <ac:picMkLst>
            <pc:docMk/>
            <pc:sldMk cId="2367171283" sldId="2140756553"/>
            <ac:picMk id="7" creationId="{C5F5A1ED-73D3-3910-CA72-DADEF441935E}"/>
          </ac:picMkLst>
        </pc:picChg>
      </pc:sldChg>
      <pc:sldChg chg="modSp add">
        <pc:chgData name="Per Hoffmann" userId="S::ph@opkurser.dk::c849dcce-7e13-4375-acef-e792789bc66c" providerId="AD" clId="Web-{CCEC7F5D-E7BA-41FC-BD1C-2B7EB342F479}" dt="2024-02-06T08:37:17.668" v="49"/>
        <pc:sldMkLst>
          <pc:docMk/>
          <pc:sldMk cId="2931225519" sldId="2140756579"/>
        </pc:sldMkLst>
        <pc:spChg chg="mod">
          <ac:chgData name="Per Hoffmann" userId="S::ph@opkurser.dk::c849dcce-7e13-4375-acef-e792789bc66c" providerId="AD" clId="Web-{CCEC7F5D-E7BA-41FC-BD1C-2B7EB342F479}" dt="2024-02-06T08:37:17.637" v="46"/>
          <ac:spMkLst>
            <pc:docMk/>
            <pc:sldMk cId="2931225519" sldId="2140756579"/>
            <ac:spMk id="2" creationId="{AC8CDA05-1D33-52B9-7937-B305B34F5337}"/>
          </ac:spMkLst>
        </pc:spChg>
        <pc:spChg chg="mod">
          <ac:chgData name="Per Hoffmann" userId="S::ph@opkurser.dk::c849dcce-7e13-4375-acef-e792789bc66c" providerId="AD" clId="Web-{CCEC7F5D-E7BA-41FC-BD1C-2B7EB342F479}" dt="2024-02-06T08:37:17.668" v="48"/>
          <ac:spMkLst>
            <pc:docMk/>
            <pc:sldMk cId="2931225519" sldId="2140756579"/>
            <ac:spMk id="3" creationId="{6CB5724A-DCA3-C362-819D-4B0A60765B95}"/>
          </ac:spMkLst>
        </pc:spChg>
        <pc:spChg chg="mod">
          <ac:chgData name="Per Hoffmann" userId="S::ph@opkurser.dk::c849dcce-7e13-4375-acef-e792789bc66c" providerId="AD" clId="Web-{CCEC7F5D-E7BA-41FC-BD1C-2B7EB342F479}" dt="2024-02-06T08:37:17.668" v="49"/>
          <ac:spMkLst>
            <pc:docMk/>
            <pc:sldMk cId="2931225519" sldId="2140756579"/>
            <ac:spMk id="11" creationId="{8C4C741D-75E8-F75C-539B-7507748D9DB5}"/>
          </ac:spMkLst>
        </pc:spChg>
        <pc:spChg chg="mod">
          <ac:chgData name="Per Hoffmann" userId="S::ph@opkurser.dk::c849dcce-7e13-4375-acef-e792789bc66c" providerId="AD" clId="Web-{CCEC7F5D-E7BA-41FC-BD1C-2B7EB342F479}" dt="2024-02-06T08:37:17.621" v="43"/>
          <ac:spMkLst>
            <pc:docMk/>
            <pc:sldMk cId="2931225519" sldId="2140756579"/>
            <ac:spMk id="13" creationId="{E858C2B0-DA4F-08D8-7193-BF8EA418965C}"/>
          </ac:spMkLst>
        </pc:spChg>
        <pc:spChg chg="mod">
          <ac:chgData name="Per Hoffmann" userId="S::ph@opkurser.dk::c849dcce-7e13-4375-acef-e792789bc66c" providerId="AD" clId="Web-{CCEC7F5D-E7BA-41FC-BD1C-2B7EB342F479}" dt="2024-02-06T08:37:17.637" v="45"/>
          <ac:spMkLst>
            <pc:docMk/>
            <pc:sldMk cId="2931225519" sldId="2140756579"/>
            <ac:spMk id="23" creationId="{6A1F1F50-9F30-193C-86A1-4C084898F548}"/>
          </ac:spMkLst>
        </pc:spChg>
        <pc:spChg chg="mod">
          <ac:chgData name="Per Hoffmann" userId="S::ph@opkurser.dk::c849dcce-7e13-4375-acef-e792789bc66c" providerId="AD" clId="Web-{CCEC7F5D-E7BA-41FC-BD1C-2B7EB342F479}" dt="2024-02-06T08:37:17.621" v="44"/>
          <ac:spMkLst>
            <pc:docMk/>
            <pc:sldMk cId="2931225519" sldId="2140756579"/>
            <ac:spMk id="24" creationId="{BD609ED1-E511-FB23-6308-C2FC62333752}"/>
          </ac:spMkLst>
        </pc:spChg>
        <pc:spChg chg="mod">
          <ac:chgData name="Per Hoffmann" userId="S::ph@opkurser.dk::c849dcce-7e13-4375-acef-e792789bc66c" providerId="AD" clId="Web-{CCEC7F5D-E7BA-41FC-BD1C-2B7EB342F479}" dt="2024-02-06T08:37:17.653" v="47"/>
          <ac:spMkLst>
            <pc:docMk/>
            <pc:sldMk cId="2931225519" sldId="2140756579"/>
            <ac:spMk id="25" creationId="{ECAE2CE3-FCD8-75CB-D7FA-4FE2542F8080}"/>
          </ac:spMkLst>
        </pc:spChg>
      </pc:sldChg>
      <pc:sldChg chg="addSp modSp add">
        <pc:chgData name="Per Hoffmann" userId="S::ph@opkurser.dk::c849dcce-7e13-4375-acef-e792789bc66c" providerId="AD" clId="Web-{CCEC7F5D-E7BA-41FC-BD1C-2B7EB342F479}" dt="2024-02-06T08:37:15.449" v="41"/>
        <pc:sldMkLst>
          <pc:docMk/>
          <pc:sldMk cId="696625914" sldId="2140756580"/>
        </pc:sldMkLst>
        <pc:spChg chg="mod">
          <ac:chgData name="Per Hoffmann" userId="S::ph@opkurser.dk::c849dcce-7e13-4375-acef-e792789bc66c" providerId="AD" clId="Web-{CCEC7F5D-E7BA-41FC-BD1C-2B7EB342F479}" dt="2024-02-06T08:37:13.559" v="36"/>
          <ac:spMkLst>
            <pc:docMk/>
            <pc:sldMk cId="696625914" sldId="2140756580"/>
            <ac:spMk id="3" creationId="{1BB28C7B-C477-8656-6250-C2DBB63BEC50}"/>
          </ac:spMkLst>
        </pc:spChg>
        <pc:spChg chg="mod">
          <ac:chgData name="Per Hoffmann" userId="S::ph@opkurser.dk::c849dcce-7e13-4375-acef-e792789bc66c" providerId="AD" clId="Web-{CCEC7F5D-E7BA-41FC-BD1C-2B7EB342F479}" dt="2024-02-06T08:37:13.590" v="38"/>
          <ac:spMkLst>
            <pc:docMk/>
            <pc:sldMk cId="696625914" sldId="2140756580"/>
            <ac:spMk id="8" creationId="{A07C6D8B-C9B1-69C2-B84A-27DE976F7F56}"/>
          </ac:spMkLst>
        </pc:spChg>
        <pc:spChg chg="mod">
          <ac:chgData name="Per Hoffmann" userId="S::ph@opkurser.dk::c849dcce-7e13-4375-acef-e792789bc66c" providerId="AD" clId="Web-{CCEC7F5D-E7BA-41FC-BD1C-2B7EB342F479}" dt="2024-02-06T08:37:13.606" v="40"/>
          <ac:spMkLst>
            <pc:docMk/>
            <pc:sldMk cId="696625914" sldId="2140756580"/>
            <ac:spMk id="12" creationId="{519ABC77-FF62-1CBE-CA89-B2F9D92530BD}"/>
          </ac:spMkLst>
        </pc:spChg>
        <pc:spChg chg="mod">
          <ac:chgData name="Per Hoffmann" userId="S::ph@opkurser.dk::c849dcce-7e13-4375-acef-e792789bc66c" providerId="AD" clId="Web-{CCEC7F5D-E7BA-41FC-BD1C-2B7EB342F479}" dt="2024-02-06T08:37:13.543" v="34"/>
          <ac:spMkLst>
            <pc:docMk/>
            <pc:sldMk cId="696625914" sldId="2140756580"/>
            <ac:spMk id="13" creationId="{E858C2B0-DA4F-08D8-7193-BF8EA418965C}"/>
          </ac:spMkLst>
        </pc:spChg>
        <pc:spChg chg="mod">
          <ac:chgData name="Per Hoffmann" userId="S::ph@opkurser.dk::c849dcce-7e13-4375-acef-e792789bc66c" providerId="AD" clId="Web-{CCEC7F5D-E7BA-41FC-BD1C-2B7EB342F479}" dt="2024-02-06T08:37:13.543" v="35"/>
          <ac:spMkLst>
            <pc:docMk/>
            <pc:sldMk cId="696625914" sldId="2140756580"/>
            <ac:spMk id="34" creationId="{1016F2F3-F3CD-9B60-41F4-661EF0492A70}"/>
          </ac:spMkLst>
        </pc:spChg>
        <pc:spChg chg="mod">
          <ac:chgData name="Per Hoffmann" userId="S::ph@opkurser.dk::c849dcce-7e13-4375-acef-e792789bc66c" providerId="AD" clId="Web-{CCEC7F5D-E7BA-41FC-BD1C-2B7EB342F479}" dt="2024-02-06T08:37:13.574" v="37"/>
          <ac:spMkLst>
            <pc:docMk/>
            <pc:sldMk cId="696625914" sldId="2140756580"/>
            <ac:spMk id="35" creationId="{BF946CA3-619A-D1C2-5B68-0A0DA4D5F7FE}"/>
          </ac:spMkLst>
        </pc:spChg>
        <pc:spChg chg="mod">
          <ac:chgData name="Per Hoffmann" userId="S::ph@opkurser.dk::c849dcce-7e13-4375-acef-e792789bc66c" providerId="AD" clId="Web-{CCEC7F5D-E7BA-41FC-BD1C-2B7EB342F479}" dt="2024-02-06T08:37:13.590" v="39"/>
          <ac:spMkLst>
            <pc:docMk/>
            <pc:sldMk cId="696625914" sldId="2140756580"/>
            <ac:spMk id="36" creationId="{C1D3347F-4877-F4B0-2EA4-F603070417EF}"/>
          </ac:spMkLst>
        </pc:spChg>
        <pc:picChg chg="add mod">
          <ac:chgData name="Per Hoffmann" userId="S::ph@opkurser.dk::c849dcce-7e13-4375-acef-e792789bc66c" providerId="AD" clId="Web-{CCEC7F5D-E7BA-41FC-BD1C-2B7EB342F479}" dt="2024-02-06T08:37:15.449" v="41"/>
          <ac:picMkLst>
            <pc:docMk/>
            <pc:sldMk cId="696625914" sldId="2140756580"/>
            <ac:picMk id="2" creationId="{F5E8496B-8D88-D16E-EA76-B146A4377B5B}"/>
          </ac:picMkLst>
        </pc:picChg>
      </pc:sldChg>
      <pc:sldChg chg="modSp add">
        <pc:chgData name="Per Hoffmann" userId="S::ph@opkurser.dk::c849dcce-7e13-4375-acef-e792789bc66c" providerId="AD" clId="Web-{CCEC7F5D-E7BA-41FC-BD1C-2B7EB342F479}" dt="2024-02-06T08:37:11.652" v="32"/>
        <pc:sldMkLst>
          <pc:docMk/>
          <pc:sldMk cId="3311401280" sldId="2140756582"/>
        </pc:sldMkLst>
        <pc:spChg chg="mod">
          <ac:chgData name="Per Hoffmann" userId="S::ph@opkurser.dk::c849dcce-7e13-4375-acef-e792789bc66c" providerId="AD" clId="Web-{CCEC7F5D-E7BA-41FC-BD1C-2B7EB342F479}" dt="2024-02-06T08:37:11.621" v="29"/>
          <ac:spMkLst>
            <pc:docMk/>
            <pc:sldMk cId="3311401280" sldId="2140756582"/>
            <ac:spMk id="2" creationId="{5641DBDF-2B63-A5C6-ECB6-2E1E6E4C049F}"/>
          </ac:spMkLst>
        </pc:spChg>
        <pc:spChg chg="mod">
          <ac:chgData name="Per Hoffmann" userId="S::ph@opkurser.dk::c849dcce-7e13-4375-acef-e792789bc66c" providerId="AD" clId="Web-{CCEC7F5D-E7BA-41FC-BD1C-2B7EB342F479}" dt="2024-02-06T08:37:11.637" v="31"/>
          <ac:spMkLst>
            <pc:docMk/>
            <pc:sldMk cId="3311401280" sldId="2140756582"/>
            <ac:spMk id="3" creationId="{D660BE93-6BBB-AAD8-7B70-08C6CFFCF77A}"/>
          </ac:spMkLst>
        </pc:spChg>
        <pc:spChg chg="mod">
          <ac:chgData name="Per Hoffmann" userId="S::ph@opkurser.dk::c849dcce-7e13-4375-acef-e792789bc66c" providerId="AD" clId="Web-{CCEC7F5D-E7BA-41FC-BD1C-2B7EB342F479}" dt="2024-02-06T08:37:11.621" v="28"/>
          <ac:spMkLst>
            <pc:docMk/>
            <pc:sldMk cId="3311401280" sldId="2140756582"/>
            <ac:spMk id="9" creationId="{8597E126-E885-BA24-AE8A-AFC7A629FA14}"/>
          </ac:spMkLst>
        </pc:spChg>
        <pc:spChg chg="mod">
          <ac:chgData name="Per Hoffmann" userId="S::ph@opkurser.dk::c849dcce-7e13-4375-acef-e792789bc66c" providerId="AD" clId="Web-{CCEC7F5D-E7BA-41FC-BD1C-2B7EB342F479}" dt="2024-02-06T08:37:11.637" v="30"/>
          <ac:spMkLst>
            <pc:docMk/>
            <pc:sldMk cId="3311401280" sldId="2140756582"/>
            <ac:spMk id="10" creationId="{E85F39CD-31BB-290E-2DC0-74173008DBDA}"/>
          </ac:spMkLst>
        </pc:spChg>
        <pc:spChg chg="mod">
          <ac:chgData name="Per Hoffmann" userId="S::ph@opkurser.dk::c849dcce-7e13-4375-acef-e792789bc66c" providerId="AD" clId="Web-{CCEC7F5D-E7BA-41FC-BD1C-2B7EB342F479}" dt="2024-02-06T08:37:11.605" v="26"/>
          <ac:spMkLst>
            <pc:docMk/>
            <pc:sldMk cId="3311401280" sldId="2140756582"/>
            <ac:spMk id="13" creationId="{E858C2B0-DA4F-08D8-7193-BF8EA418965C}"/>
          </ac:spMkLst>
        </pc:spChg>
        <pc:spChg chg="mod">
          <ac:chgData name="Per Hoffmann" userId="S::ph@opkurser.dk::c849dcce-7e13-4375-acef-e792789bc66c" providerId="AD" clId="Web-{CCEC7F5D-E7BA-41FC-BD1C-2B7EB342F479}" dt="2024-02-06T08:37:11.605" v="27"/>
          <ac:spMkLst>
            <pc:docMk/>
            <pc:sldMk cId="3311401280" sldId="2140756582"/>
            <ac:spMk id="40" creationId="{F17448A2-BBE5-5F33-3844-B8F3853235E6}"/>
          </ac:spMkLst>
        </pc:spChg>
        <pc:spChg chg="mod">
          <ac:chgData name="Per Hoffmann" userId="S::ph@opkurser.dk::c849dcce-7e13-4375-acef-e792789bc66c" providerId="AD" clId="Web-{CCEC7F5D-E7BA-41FC-BD1C-2B7EB342F479}" dt="2024-02-06T08:37:11.652" v="32"/>
          <ac:spMkLst>
            <pc:docMk/>
            <pc:sldMk cId="3311401280" sldId="2140756582"/>
            <ac:spMk id="47" creationId="{4C078640-D541-534E-7E55-E13DCD2DCCB5}"/>
          </ac:spMkLst>
        </pc:spChg>
      </pc:sldChg>
      <pc:sldChg chg="modSp add">
        <pc:chgData name="Per Hoffmann" userId="S::ph@opkurser.dk::c849dcce-7e13-4375-acef-e792789bc66c" providerId="AD" clId="Web-{CCEC7F5D-E7BA-41FC-BD1C-2B7EB342F479}" dt="2024-02-06T08:36:57.667" v="4"/>
        <pc:sldMkLst>
          <pc:docMk/>
          <pc:sldMk cId="566309928" sldId="2140756585"/>
        </pc:sldMkLst>
        <pc:spChg chg="mod">
          <ac:chgData name="Per Hoffmann" userId="S::ph@opkurser.dk::c849dcce-7e13-4375-acef-e792789bc66c" providerId="AD" clId="Web-{CCEC7F5D-E7BA-41FC-BD1C-2B7EB342F479}" dt="2024-02-06T08:36:57.214" v="2"/>
          <ac:spMkLst>
            <pc:docMk/>
            <pc:sldMk cId="566309928" sldId="2140756585"/>
            <ac:spMk id="4" creationId="{2BD0C4D1-3795-84F8-16A9-17D037CB6586}"/>
          </ac:spMkLst>
        </pc:spChg>
        <pc:spChg chg="mod">
          <ac:chgData name="Per Hoffmann" userId="S::ph@opkurser.dk::c849dcce-7e13-4375-acef-e792789bc66c" providerId="AD" clId="Web-{CCEC7F5D-E7BA-41FC-BD1C-2B7EB342F479}" dt="2024-02-06T08:36:57.667" v="4"/>
          <ac:spMkLst>
            <pc:docMk/>
            <pc:sldMk cId="566309928" sldId="2140756585"/>
            <ac:spMk id="5" creationId="{6A69E18C-2A08-ED39-F1E6-B6700476FD43}"/>
          </ac:spMkLst>
        </pc:spChg>
      </pc:sldChg>
      <pc:sldChg chg="modSp add">
        <pc:chgData name="Per Hoffmann" userId="S::ph@opkurser.dk::c849dcce-7e13-4375-acef-e792789bc66c" providerId="AD" clId="Web-{CCEC7F5D-E7BA-41FC-BD1C-2B7EB342F479}" dt="2024-02-06T08:37:20.168" v="57"/>
        <pc:sldMkLst>
          <pc:docMk/>
          <pc:sldMk cId="1064038288" sldId="2140756586"/>
        </pc:sldMkLst>
        <pc:spChg chg="mod">
          <ac:chgData name="Per Hoffmann" userId="S::ph@opkurser.dk::c849dcce-7e13-4375-acef-e792789bc66c" providerId="AD" clId="Web-{CCEC7F5D-E7BA-41FC-BD1C-2B7EB342F479}" dt="2024-02-06T08:37:20.137" v="53"/>
          <ac:spMkLst>
            <pc:docMk/>
            <pc:sldMk cId="1064038288" sldId="2140756586"/>
            <ac:spMk id="4" creationId="{6A621E86-A2B1-8D9E-DCFF-D41DA5D004CC}"/>
          </ac:spMkLst>
        </pc:spChg>
        <pc:spChg chg="mod">
          <ac:chgData name="Per Hoffmann" userId="S::ph@opkurser.dk::c849dcce-7e13-4375-acef-e792789bc66c" providerId="AD" clId="Web-{CCEC7F5D-E7BA-41FC-BD1C-2B7EB342F479}" dt="2024-02-06T08:37:20.121" v="52"/>
          <ac:spMkLst>
            <pc:docMk/>
            <pc:sldMk cId="1064038288" sldId="2140756586"/>
            <ac:spMk id="5" creationId="{A45AA93C-5D47-165E-0A25-7A31BD764411}"/>
          </ac:spMkLst>
        </pc:spChg>
        <pc:spChg chg="mod">
          <ac:chgData name="Per Hoffmann" userId="S::ph@opkurser.dk::c849dcce-7e13-4375-acef-e792789bc66c" providerId="AD" clId="Web-{CCEC7F5D-E7BA-41FC-BD1C-2B7EB342F479}" dt="2024-02-06T08:37:20.153" v="56"/>
          <ac:spMkLst>
            <pc:docMk/>
            <pc:sldMk cId="1064038288" sldId="2140756586"/>
            <ac:spMk id="6" creationId="{F3416E08-6650-D423-E110-77FE81277C93}"/>
          </ac:spMkLst>
        </pc:spChg>
        <pc:spChg chg="mod">
          <ac:chgData name="Per Hoffmann" userId="S::ph@opkurser.dk::c849dcce-7e13-4375-acef-e792789bc66c" providerId="AD" clId="Web-{CCEC7F5D-E7BA-41FC-BD1C-2B7EB342F479}" dt="2024-02-06T08:37:20.168" v="57"/>
          <ac:spMkLst>
            <pc:docMk/>
            <pc:sldMk cId="1064038288" sldId="2140756586"/>
            <ac:spMk id="11" creationId="{8C4C741D-75E8-F75C-539B-7507748D9DB5}"/>
          </ac:spMkLst>
        </pc:spChg>
        <pc:spChg chg="mod">
          <ac:chgData name="Per Hoffmann" userId="S::ph@opkurser.dk::c849dcce-7e13-4375-acef-e792789bc66c" providerId="AD" clId="Web-{CCEC7F5D-E7BA-41FC-BD1C-2B7EB342F479}" dt="2024-02-06T08:37:20.106" v="51"/>
          <ac:spMkLst>
            <pc:docMk/>
            <pc:sldMk cId="1064038288" sldId="2140756586"/>
            <ac:spMk id="13" creationId="{E858C2B0-DA4F-08D8-7193-BF8EA418965C}"/>
          </ac:spMkLst>
        </pc:spChg>
        <pc:spChg chg="mod">
          <ac:chgData name="Per Hoffmann" userId="S::ph@opkurser.dk::c849dcce-7e13-4375-acef-e792789bc66c" providerId="AD" clId="Web-{CCEC7F5D-E7BA-41FC-BD1C-2B7EB342F479}" dt="2024-02-06T08:37:20.153" v="55"/>
          <ac:spMkLst>
            <pc:docMk/>
            <pc:sldMk cId="1064038288" sldId="2140756586"/>
            <ac:spMk id="14" creationId="{80BD43EE-E26C-245D-16E5-1D9ABF6B744C}"/>
          </ac:spMkLst>
        </pc:spChg>
        <pc:spChg chg="mod">
          <ac:chgData name="Per Hoffmann" userId="S::ph@opkurser.dk::c849dcce-7e13-4375-acef-e792789bc66c" providerId="AD" clId="Web-{CCEC7F5D-E7BA-41FC-BD1C-2B7EB342F479}" dt="2024-02-06T08:37:20.137" v="54"/>
          <ac:spMkLst>
            <pc:docMk/>
            <pc:sldMk cId="1064038288" sldId="2140756586"/>
            <ac:spMk id="15" creationId="{603CB837-2129-570D-9489-EF0A1D231ABB}"/>
          </ac:spMkLst>
        </pc:spChg>
      </pc:sldChg>
      <pc:sldMasterChg chg="add addSldLayout">
        <pc:chgData name="Per Hoffmann" userId="S::ph@opkurser.dk::c849dcce-7e13-4375-acef-e792789bc66c" providerId="AD" clId="Web-{CCEC7F5D-E7BA-41FC-BD1C-2B7EB342F479}" dt="2024-02-06T08:37:19.059" v="50"/>
        <pc:sldMasterMkLst>
          <pc:docMk/>
          <pc:sldMasterMk cId="3661126086" sldId="2147483648"/>
        </pc:sldMasterMkLst>
        <pc:sldLayoutChg chg="add">
          <pc:chgData name="Per Hoffmann" userId="S::ph@opkurser.dk::c849dcce-7e13-4375-acef-e792789bc66c" providerId="AD" clId="Web-{CCEC7F5D-E7BA-41FC-BD1C-2B7EB342F479}" dt="2024-02-06T08:37:19.059" v="50"/>
          <pc:sldLayoutMkLst>
            <pc:docMk/>
            <pc:sldMasterMk cId="3661126086" sldId="2147483648"/>
            <pc:sldLayoutMk cId="1194831812" sldId="2147483649"/>
          </pc:sldLayoutMkLst>
        </pc:sldLayoutChg>
        <pc:sldLayoutChg chg="add">
          <pc:chgData name="Per Hoffmann" userId="S::ph@opkurser.dk::c849dcce-7e13-4375-acef-e792789bc66c" providerId="AD" clId="Web-{CCEC7F5D-E7BA-41FC-BD1C-2B7EB342F479}" dt="2024-02-06T08:37:19.059" v="50"/>
          <pc:sldLayoutMkLst>
            <pc:docMk/>
            <pc:sldMasterMk cId="3661126086" sldId="2147483648"/>
            <pc:sldLayoutMk cId="741139445" sldId="2147483650"/>
          </pc:sldLayoutMkLst>
        </pc:sldLayoutChg>
        <pc:sldLayoutChg chg="add">
          <pc:chgData name="Per Hoffmann" userId="S::ph@opkurser.dk::c849dcce-7e13-4375-acef-e792789bc66c" providerId="AD" clId="Web-{CCEC7F5D-E7BA-41FC-BD1C-2B7EB342F479}" dt="2024-02-06T08:37:19.059" v="50"/>
          <pc:sldLayoutMkLst>
            <pc:docMk/>
            <pc:sldMasterMk cId="3661126086" sldId="2147483648"/>
            <pc:sldLayoutMk cId="3640332893" sldId="2147483651"/>
          </pc:sldLayoutMkLst>
        </pc:sldLayoutChg>
        <pc:sldLayoutChg chg="add">
          <pc:chgData name="Per Hoffmann" userId="S::ph@opkurser.dk::c849dcce-7e13-4375-acef-e792789bc66c" providerId="AD" clId="Web-{CCEC7F5D-E7BA-41FC-BD1C-2B7EB342F479}" dt="2024-02-06T08:37:19.059" v="50"/>
          <pc:sldLayoutMkLst>
            <pc:docMk/>
            <pc:sldMasterMk cId="3661126086" sldId="2147483648"/>
            <pc:sldLayoutMk cId="2179568235" sldId="2147483652"/>
          </pc:sldLayoutMkLst>
        </pc:sldLayoutChg>
        <pc:sldLayoutChg chg="add">
          <pc:chgData name="Per Hoffmann" userId="S::ph@opkurser.dk::c849dcce-7e13-4375-acef-e792789bc66c" providerId="AD" clId="Web-{CCEC7F5D-E7BA-41FC-BD1C-2B7EB342F479}" dt="2024-02-06T08:37:19.059" v="50"/>
          <pc:sldLayoutMkLst>
            <pc:docMk/>
            <pc:sldMasterMk cId="3661126086" sldId="2147483648"/>
            <pc:sldLayoutMk cId="2711610418" sldId="2147483653"/>
          </pc:sldLayoutMkLst>
        </pc:sldLayoutChg>
        <pc:sldLayoutChg chg="add">
          <pc:chgData name="Per Hoffmann" userId="S::ph@opkurser.dk::c849dcce-7e13-4375-acef-e792789bc66c" providerId="AD" clId="Web-{CCEC7F5D-E7BA-41FC-BD1C-2B7EB342F479}" dt="2024-02-06T08:37:19.059" v="50"/>
          <pc:sldLayoutMkLst>
            <pc:docMk/>
            <pc:sldMasterMk cId="3661126086" sldId="2147483648"/>
            <pc:sldLayoutMk cId="250443659" sldId="2147483654"/>
          </pc:sldLayoutMkLst>
        </pc:sldLayoutChg>
        <pc:sldLayoutChg chg="add">
          <pc:chgData name="Per Hoffmann" userId="S::ph@opkurser.dk::c849dcce-7e13-4375-acef-e792789bc66c" providerId="AD" clId="Web-{CCEC7F5D-E7BA-41FC-BD1C-2B7EB342F479}" dt="2024-02-06T08:37:19.059" v="50"/>
          <pc:sldLayoutMkLst>
            <pc:docMk/>
            <pc:sldMasterMk cId="3661126086" sldId="2147483648"/>
            <pc:sldLayoutMk cId="195783787" sldId="2147483655"/>
          </pc:sldLayoutMkLst>
        </pc:sldLayoutChg>
        <pc:sldLayoutChg chg="add">
          <pc:chgData name="Per Hoffmann" userId="S::ph@opkurser.dk::c849dcce-7e13-4375-acef-e792789bc66c" providerId="AD" clId="Web-{CCEC7F5D-E7BA-41FC-BD1C-2B7EB342F479}" dt="2024-02-06T08:37:19.059" v="50"/>
          <pc:sldLayoutMkLst>
            <pc:docMk/>
            <pc:sldMasterMk cId="3661126086" sldId="2147483648"/>
            <pc:sldLayoutMk cId="3589846653" sldId="2147483656"/>
          </pc:sldLayoutMkLst>
        </pc:sldLayoutChg>
        <pc:sldLayoutChg chg="add">
          <pc:chgData name="Per Hoffmann" userId="S::ph@opkurser.dk::c849dcce-7e13-4375-acef-e792789bc66c" providerId="AD" clId="Web-{CCEC7F5D-E7BA-41FC-BD1C-2B7EB342F479}" dt="2024-02-06T08:37:19.059" v="50"/>
          <pc:sldLayoutMkLst>
            <pc:docMk/>
            <pc:sldMasterMk cId="3661126086" sldId="2147483648"/>
            <pc:sldLayoutMk cId="1588268777" sldId="2147483657"/>
          </pc:sldLayoutMkLst>
        </pc:sldLayoutChg>
        <pc:sldLayoutChg chg="add">
          <pc:chgData name="Per Hoffmann" userId="S::ph@opkurser.dk::c849dcce-7e13-4375-acef-e792789bc66c" providerId="AD" clId="Web-{CCEC7F5D-E7BA-41FC-BD1C-2B7EB342F479}" dt="2024-02-06T08:37:19.059" v="50"/>
          <pc:sldLayoutMkLst>
            <pc:docMk/>
            <pc:sldMasterMk cId="3661126086" sldId="2147483648"/>
            <pc:sldLayoutMk cId="3507378375" sldId="2147483658"/>
          </pc:sldLayoutMkLst>
        </pc:sldLayoutChg>
        <pc:sldLayoutChg chg="add">
          <pc:chgData name="Per Hoffmann" userId="S::ph@opkurser.dk::c849dcce-7e13-4375-acef-e792789bc66c" providerId="AD" clId="Web-{CCEC7F5D-E7BA-41FC-BD1C-2B7EB342F479}" dt="2024-02-06T08:37:19.059" v="50"/>
          <pc:sldLayoutMkLst>
            <pc:docMk/>
            <pc:sldMasterMk cId="3661126086" sldId="2147483648"/>
            <pc:sldLayoutMk cId="4023693512" sldId="2147483659"/>
          </pc:sldLayoutMkLst>
        </pc:sldLayoutChg>
      </pc:sldMasterChg>
      <pc:sldMasterChg chg="add addSldLayout">
        <pc:chgData name="Per Hoffmann" userId="S::ph@opkurser.dk::c849dcce-7e13-4375-acef-e792789bc66c" providerId="AD" clId="Web-{CCEC7F5D-E7BA-41FC-BD1C-2B7EB342F479}" dt="2024-02-06T08:37:12.699" v="33"/>
        <pc:sldMasterMkLst>
          <pc:docMk/>
          <pc:sldMasterMk cId="2033672914" sldId="2147483660"/>
        </pc:sldMasterMkLst>
        <pc:sldLayoutChg chg="add">
          <pc:chgData name="Per Hoffmann" userId="S::ph@opkurser.dk::c849dcce-7e13-4375-acef-e792789bc66c" providerId="AD" clId="Web-{CCEC7F5D-E7BA-41FC-BD1C-2B7EB342F479}" dt="2024-02-06T08:37:12.699" v="33"/>
          <pc:sldLayoutMkLst>
            <pc:docMk/>
            <pc:sldMasterMk cId="2033672914" sldId="2147483660"/>
            <pc:sldLayoutMk cId="3224727800" sldId="2147483661"/>
          </pc:sldLayoutMkLst>
        </pc:sldLayoutChg>
        <pc:sldLayoutChg chg="add">
          <pc:chgData name="Per Hoffmann" userId="S::ph@opkurser.dk::c849dcce-7e13-4375-acef-e792789bc66c" providerId="AD" clId="Web-{CCEC7F5D-E7BA-41FC-BD1C-2B7EB342F479}" dt="2024-02-06T08:37:12.699" v="33"/>
          <pc:sldLayoutMkLst>
            <pc:docMk/>
            <pc:sldMasterMk cId="2033672914" sldId="2147483660"/>
            <pc:sldLayoutMk cId="2625377442" sldId="2147483662"/>
          </pc:sldLayoutMkLst>
        </pc:sldLayoutChg>
        <pc:sldLayoutChg chg="add">
          <pc:chgData name="Per Hoffmann" userId="S::ph@opkurser.dk::c849dcce-7e13-4375-acef-e792789bc66c" providerId="AD" clId="Web-{CCEC7F5D-E7BA-41FC-BD1C-2B7EB342F479}" dt="2024-02-06T08:37:12.699" v="33"/>
          <pc:sldLayoutMkLst>
            <pc:docMk/>
            <pc:sldMasterMk cId="2033672914" sldId="2147483660"/>
            <pc:sldLayoutMk cId="3642725724" sldId="2147483663"/>
          </pc:sldLayoutMkLst>
        </pc:sldLayoutChg>
        <pc:sldLayoutChg chg="add">
          <pc:chgData name="Per Hoffmann" userId="S::ph@opkurser.dk::c849dcce-7e13-4375-acef-e792789bc66c" providerId="AD" clId="Web-{CCEC7F5D-E7BA-41FC-BD1C-2B7EB342F479}" dt="2024-02-06T08:37:12.699" v="33"/>
          <pc:sldLayoutMkLst>
            <pc:docMk/>
            <pc:sldMasterMk cId="2033672914" sldId="2147483660"/>
            <pc:sldLayoutMk cId="3340594056" sldId="2147483664"/>
          </pc:sldLayoutMkLst>
        </pc:sldLayoutChg>
        <pc:sldLayoutChg chg="add">
          <pc:chgData name="Per Hoffmann" userId="S::ph@opkurser.dk::c849dcce-7e13-4375-acef-e792789bc66c" providerId="AD" clId="Web-{CCEC7F5D-E7BA-41FC-BD1C-2B7EB342F479}" dt="2024-02-06T08:37:12.699" v="33"/>
          <pc:sldLayoutMkLst>
            <pc:docMk/>
            <pc:sldMasterMk cId="2033672914" sldId="2147483660"/>
            <pc:sldLayoutMk cId="4187893858" sldId="2147483665"/>
          </pc:sldLayoutMkLst>
        </pc:sldLayoutChg>
        <pc:sldLayoutChg chg="add">
          <pc:chgData name="Per Hoffmann" userId="S::ph@opkurser.dk::c849dcce-7e13-4375-acef-e792789bc66c" providerId="AD" clId="Web-{CCEC7F5D-E7BA-41FC-BD1C-2B7EB342F479}" dt="2024-02-06T08:37:12.699" v="33"/>
          <pc:sldLayoutMkLst>
            <pc:docMk/>
            <pc:sldMasterMk cId="2033672914" sldId="2147483660"/>
            <pc:sldLayoutMk cId="2598754854" sldId="2147483666"/>
          </pc:sldLayoutMkLst>
        </pc:sldLayoutChg>
        <pc:sldLayoutChg chg="add">
          <pc:chgData name="Per Hoffmann" userId="S::ph@opkurser.dk::c849dcce-7e13-4375-acef-e792789bc66c" providerId="AD" clId="Web-{CCEC7F5D-E7BA-41FC-BD1C-2B7EB342F479}" dt="2024-02-06T08:37:12.699" v="33"/>
          <pc:sldLayoutMkLst>
            <pc:docMk/>
            <pc:sldMasterMk cId="2033672914" sldId="2147483660"/>
            <pc:sldLayoutMk cId="331487923" sldId="2147483667"/>
          </pc:sldLayoutMkLst>
        </pc:sldLayoutChg>
        <pc:sldLayoutChg chg="add">
          <pc:chgData name="Per Hoffmann" userId="S::ph@opkurser.dk::c849dcce-7e13-4375-acef-e792789bc66c" providerId="AD" clId="Web-{CCEC7F5D-E7BA-41FC-BD1C-2B7EB342F479}" dt="2024-02-06T08:37:12.699" v="33"/>
          <pc:sldLayoutMkLst>
            <pc:docMk/>
            <pc:sldMasterMk cId="2033672914" sldId="2147483660"/>
            <pc:sldLayoutMk cId="364022382" sldId="2147483668"/>
          </pc:sldLayoutMkLst>
        </pc:sldLayoutChg>
        <pc:sldLayoutChg chg="add">
          <pc:chgData name="Per Hoffmann" userId="S::ph@opkurser.dk::c849dcce-7e13-4375-acef-e792789bc66c" providerId="AD" clId="Web-{CCEC7F5D-E7BA-41FC-BD1C-2B7EB342F479}" dt="2024-02-06T08:37:12.699" v="33"/>
          <pc:sldLayoutMkLst>
            <pc:docMk/>
            <pc:sldMasterMk cId="2033672914" sldId="2147483660"/>
            <pc:sldLayoutMk cId="1849983042" sldId="2147483669"/>
          </pc:sldLayoutMkLst>
        </pc:sldLayoutChg>
        <pc:sldLayoutChg chg="add">
          <pc:chgData name="Per Hoffmann" userId="S::ph@opkurser.dk::c849dcce-7e13-4375-acef-e792789bc66c" providerId="AD" clId="Web-{CCEC7F5D-E7BA-41FC-BD1C-2B7EB342F479}" dt="2024-02-06T08:37:12.699" v="33"/>
          <pc:sldLayoutMkLst>
            <pc:docMk/>
            <pc:sldMasterMk cId="2033672914" sldId="2147483660"/>
            <pc:sldLayoutMk cId="298059663" sldId="2147483670"/>
          </pc:sldLayoutMkLst>
        </pc:sldLayoutChg>
        <pc:sldLayoutChg chg="add">
          <pc:chgData name="Per Hoffmann" userId="S::ph@opkurser.dk::c849dcce-7e13-4375-acef-e792789bc66c" providerId="AD" clId="Web-{CCEC7F5D-E7BA-41FC-BD1C-2B7EB342F479}" dt="2024-02-06T08:37:12.699" v="33"/>
          <pc:sldLayoutMkLst>
            <pc:docMk/>
            <pc:sldMasterMk cId="2033672914" sldId="2147483660"/>
            <pc:sldLayoutMk cId="1292185368" sldId="2147483671"/>
          </pc:sldLayoutMkLst>
        </pc:sldLayoutChg>
      </pc:sldMasterChg>
      <pc:sldMasterChg chg="add replId addSldLayout modSldLayout">
        <pc:chgData name="Per Hoffmann" userId="S::ph@opkurser.dk::c849dcce-7e13-4375-acef-e792789bc66c" providerId="AD" clId="Web-{CCEC7F5D-E7BA-41FC-BD1C-2B7EB342F479}" dt="2024-02-06T08:37:10.746" v="25"/>
        <pc:sldMasterMkLst>
          <pc:docMk/>
          <pc:sldMasterMk cId="835244027" sldId="2147483672"/>
        </pc:sldMasterMkLst>
        <pc:sldLayoutChg chg="add replId">
          <pc:chgData name="Per Hoffmann" userId="S::ph@opkurser.dk::c849dcce-7e13-4375-acef-e792789bc66c" providerId="AD" clId="Web-{CCEC7F5D-E7BA-41FC-BD1C-2B7EB342F479}" dt="2024-02-06T08:37:10.746" v="25"/>
          <pc:sldLayoutMkLst>
            <pc:docMk/>
            <pc:sldMasterMk cId="835244027" sldId="2147483672"/>
            <pc:sldLayoutMk cId="1318330620" sldId="2147483673"/>
          </pc:sldLayoutMkLst>
        </pc:sldLayoutChg>
        <pc:sldLayoutChg chg="add replId">
          <pc:chgData name="Per Hoffmann" userId="S::ph@opkurser.dk::c849dcce-7e13-4375-acef-e792789bc66c" providerId="AD" clId="Web-{CCEC7F5D-E7BA-41FC-BD1C-2B7EB342F479}" dt="2024-02-06T08:37:10.746" v="25"/>
          <pc:sldLayoutMkLst>
            <pc:docMk/>
            <pc:sldMasterMk cId="835244027" sldId="2147483672"/>
            <pc:sldLayoutMk cId="3180619259" sldId="2147483674"/>
          </pc:sldLayoutMkLst>
        </pc:sldLayoutChg>
        <pc:sldLayoutChg chg="add replId">
          <pc:chgData name="Per Hoffmann" userId="S::ph@opkurser.dk::c849dcce-7e13-4375-acef-e792789bc66c" providerId="AD" clId="Web-{CCEC7F5D-E7BA-41FC-BD1C-2B7EB342F479}" dt="2024-02-06T08:37:10.746" v="25"/>
          <pc:sldLayoutMkLst>
            <pc:docMk/>
            <pc:sldMasterMk cId="835244027" sldId="2147483672"/>
            <pc:sldLayoutMk cId="916964953" sldId="2147483675"/>
          </pc:sldLayoutMkLst>
        </pc:sldLayoutChg>
        <pc:sldLayoutChg chg="add replId">
          <pc:chgData name="Per Hoffmann" userId="S::ph@opkurser.dk::c849dcce-7e13-4375-acef-e792789bc66c" providerId="AD" clId="Web-{CCEC7F5D-E7BA-41FC-BD1C-2B7EB342F479}" dt="2024-02-06T08:37:10.746" v="25"/>
          <pc:sldLayoutMkLst>
            <pc:docMk/>
            <pc:sldMasterMk cId="835244027" sldId="2147483672"/>
            <pc:sldLayoutMk cId="3212477740" sldId="2147483676"/>
          </pc:sldLayoutMkLst>
        </pc:sldLayoutChg>
        <pc:sldLayoutChg chg="add replId">
          <pc:chgData name="Per Hoffmann" userId="S::ph@opkurser.dk::c849dcce-7e13-4375-acef-e792789bc66c" providerId="AD" clId="Web-{CCEC7F5D-E7BA-41FC-BD1C-2B7EB342F479}" dt="2024-02-06T08:37:10.746" v="25"/>
          <pc:sldLayoutMkLst>
            <pc:docMk/>
            <pc:sldMasterMk cId="835244027" sldId="2147483672"/>
            <pc:sldLayoutMk cId="1987371232" sldId="2147483677"/>
          </pc:sldLayoutMkLst>
        </pc:sldLayoutChg>
        <pc:sldLayoutChg chg="add replId">
          <pc:chgData name="Per Hoffmann" userId="S::ph@opkurser.dk::c849dcce-7e13-4375-acef-e792789bc66c" providerId="AD" clId="Web-{CCEC7F5D-E7BA-41FC-BD1C-2B7EB342F479}" dt="2024-02-06T08:37:10.746" v="25"/>
          <pc:sldLayoutMkLst>
            <pc:docMk/>
            <pc:sldMasterMk cId="835244027" sldId="2147483672"/>
            <pc:sldLayoutMk cId="3225433173" sldId="2147483678"/>
          </pc:sldLayoutMkLst>
        </pc:sldLayoutChg>
        <pc:sldLayoutChg chg="add replId">
          <pc:chgData name="Per Hoffmann" userId="S::ph@opkurser.dk::c849dcce-7e13-4375-acef-e792789bc66c" providerId="AD" clId="Web-{CCEC7F5D-E7BA-41FC-BD1C-2B7EB342F479}" dt="2024-02-06T08:37:10.746" v="25"/>
          <pc:sldLayoutMkLst>
            <pc:docMk/>
            <pc:sldMasterMk cId="835244027" sldId="2147483672"/>
            <pc:sldLayoutMk cId="2672684231" sldId="2147483679"/>
          </pc:sldLayoutMkLst>
        </pc:sldLayoutChg>
        <pc:sldLayoutChg chg="add replId">
          <pc:chgData name="Per Hoffmann" userId="S::ph@opkurser.dk::c849dcce-7e13-4375-acef-e792789bc66c" providerId="AD" clId="Web-{CCEC7F5D-E7BA-41FC-BD1C-2B7EB342F479}" dt="2024-02-06T08:37:10.746" v="25"/>
          <pc:sldLayoutMkLst>
            <pc:docMk/>
            <pc:sldMasterMk cId="835244027" sldId="2147483672"/>
            <pc:sldLayoutMk cId="2315391749" sldId="2147483680"/>
          </pc:sldLayoutMkLst>
        </pc:sldLayoutChg>
        <pc:sldLayoutChg chg="add replId">
          <pc:chgData name="Per Hoffmann" userId="S::ph@opkurser.dk::c849dcce-7e13-4375-acef-e792789bc66c" providerId="AD" clId="Web-{CCEC7F5D-E7BA-41FC-BD1C-2B7EB342F479}" dt="2024-02-06T08:37:10.746" v="25"/>
          <pc:sldLayoutMkLst>
            <pc:docMk/>
            <pc:sldMasterMk cId="835244027" sldId="2147483672"/>
            <pc:sldLayoutMk cId="248309263" sldId="2147483681"/>
          </pc:sldLayoutMkLst>
        </pc:sldLayoutChg>
        <pc:sldLayoutChg chg="add replId">
          <pc:chgData name="Per Hoffmann" userId="S::ph@opkurser.dk::c849dcce-7e13-4375-acef-e792789bc66c" providerId="AD" clId="Web-{CCEC7F5D-E7BA-41FC-BD1C-2B7EB342F479}" dt="2024-02-06T08:37:10.746" v="25"/>
          <pc:sldLayoutMkLst>
            <pc:docMk/>
            <pc:sldMasterMk cId="835244027" sldId="2147483672"/>
            <pc:sldLayoutMk cId="1786082711" sldId="2147483682"/>
          </pc:sldLayoutMkLst>
        </pc:sldLayoutChg>
        <pc:sldLayoutChg chg="add replId">
          <pc:chgData name="Per Hoffmann" userId="S::ph@opkurser.dk::c849dcce-7e13-4375-acef-e792789bc66c" providerId="AD" clId="Web-{CCEC7F5D-E7BA-41FC-BD1C-2B7EB342F479}" dt="2024-02-06T08:37:10.746" v="25"/>
          <pc:sldLayoutMkLst>
            <pc:docMk/>
            <pc:sldMasterMk cId="835244027" sldId="2147483672"/>
            <pc:sldLayoutMk cId="2086737562" sldId="2147483683"/>
          </pc:sldLayoutMkLst>
        </pc:sldLayoutChg>
      </pc:sldMasterChg>
      <pc:sldMasterChg chg="replId modSldLayout">
        <pc:chgData name="Per Hoffmann" userId="S::ph@opkurser.dk::c849dcce-7e13-4375-acef-e792789bc66c" providerId="AD" clId="Web-{CCEC7F5D-E7BA-41FC-BD1C-2B7EB342F479}" dt="2024-02-06T08:37:12.699" v="33"/>
        <pc:sldMasterMkLst>
          <pc:docMk/>
          <pc:sldMasterMk cId="450563959" sldId="2147483684"/>
        </pc:sldMasterMkLst>
        <pc:sldLayoutChg chg="replId">
          <pc:chgData name="Per Hoffmann" userId="S::ph@opkurser.dk::c849dcce-7e13-4375-acef-e792789bc66c" providerId="AD" clId="Web-{CCEC7F5D-E7BA-41FC-BD1C-2B7EB342F479}" dt="2024-02-06T08:37:12.699" v="33"/>
          <pc:sldLayoutMkLst>
            <pc:docMk/>
            <pc:sldMasterMk cId="450563959" sldId="2147483684"/>
            <pc:sldLayoutMk cId="1161660118" sldId="2147483685"/>
          </pc:sldLayoutMkLst>
        </pc:sldLayoutChg>
        <pc:sldLayoutChg chg="replId">
          <pc:chgData name="Per Hoffmann" userId="S::ph@opkurser.dk::c849dcce-7e13-4375-acef-e792789bc66c" providerId="AD" clId="Web-{CCEC7F5D-E7BA-41FC-BD1C-2B7EB342F479}" dt="2024-02-06T08:37:12.699" v="33"/>
          <pc:sldLayoutMkLst>
            <pc:docMk/>
            <pc:sldMasterMk cId="450563959" sldId="2147483684"/>
            <pc:sldLayoutMk cId="3657976120" sldId="2147483686"/>
          </pc:sldLayoutMkLst>
        </pc:sldLayoutChg>
        <pc:sldLayoutChg chg="replId">
          <pc:chgData name="Per Hoffmann" userId="S::ph@opkurser.dk::c849dcce-7e13-4375-acef-e792789bc66c" providerId="AD" clId="Web-{CCEC7F5D-E7BA-41FC-BD1C-2B7EB342F479}" dt="2024-02-06T08:37:12.699" v="33"/>
          <pc:sldLayoutMkLst>
            <pc:docMk/>
            <pc:sldMasterMk cId="450563959" sldId="2147483684"/>
            <pc:sldLayoutMk cId="1013714516" sldId="2147483687"/>
          </pc:sldLayoutMkLst>
        </pc:sldLayoutChg>
        <pc:sldLayoutChg chg="replId">
          <pc:chgData name="Per Hoffmann" userId="S::ph@opkurser.dk::c849dcce-7e13-4375-acef-e792789bc66c" providerId="AD" clId="Web-{CCEC7F5D-E7BA-41FC-BD1C-2B7EB342F479}" dt="2024-02-06T08:37:12.699" v="33"/>
          <pc:sldLayoutMkLst>
            <pc:docMk/>
            <pc:sldMasterMk cId="450563959" sldId="2147483684"/>
            <pc:sldLayoutMk cId="2771968318" sldId="2147483688"/>
          </pc:sldLayoutMkLst>
        </pc:sldLayoutChg>
        <pc:sldLayoutChg chg="replId">
          <pc:chgData name="Per Hoffmann" userId="S::ph@opkurser.dk::c849dcce-7e13-4375-acef-e792789bc66c" providerId="AD" clId="Web-{CCEC7F5D-E7BA-41FC-BD1C-2B7EB342F479}" dt="2024-02-06T08:37:12.699" v="33"/>
          <pc:sldLayoutMkLst>
            <pc:docMk/>
            <pc:sldMasterMk cId="450563959" sldId="2147483684"/>
            <pc:sldLayoutMk cId="1786149928" sldId="2147483689"/>
          </pc:sldLayoutMkLst>
        </pc:sldLayoutChg>
        <pc:sldLayoutChg chg="replId">
          <pc:chgData name="Per Hoffmann" userId="S::ph@opkurser.dk::c849dcce-7e13-4375-acef-e792789bc66c" providerId="AD" clId="Web-{CCEC7F5D-E7BA-41FC-BD1C-2B7EB342F479}" dt="2024-02-06T08:37:12.699" v="33"/>
          <pc:sldLayoutMkLst>
            <pc:docMk/>
            <pc:sldMasterMk cId="450563959" sldId="2147483684"/>
            <pc:sldLayoutMk cId="737749525" sldId="2147483690"/>
          </pc:sldLayoutMkLst>
        </pc:sldLayoutChg>
        <pc:sldLayoutChg chg="replId">
          <pc:chgData name="Per Hoffmann" userId="S::ph@opkurser.dk::c849dcce-7e13-4375-acef-e792789bc66c" providerId="AD" clId="Web-{CCEC7F5D-E7BA-41FC-BD1C-2B7EB342F479}" dt="2024-02-06T08:37:12.699" v="33"/>
          <pc:sldLayoutMkLst>
            <pc:docMk/>
            <pc:sldMasterMk cId="450563959" sldId="2147483684"/>
            <pc:sldLayoutMk cId="525010303" sldId="2147483691"/>
          </pc:sldLayoutMkLst>
        </pc:sldLayoutChg>
        <pc:sldLayoutChg chg="replId">
          <pc:chgData name="Per Hoffmann" userId="S::ph@opkurser.dk::c849dcce-7e13-4375-acef-e792789bc66c" providerId="AD" clId="Web-{CCEC7F5D-E7BA-41FC-BD1C-2B7EB342F479}" dt="2024-02-06T08:37:12.699" v="33"/>
          <pc:sldLayoutMkLst>
            <pc:docMk/>
            <pc:sldMasterMk cId="450563959" sldId="2147483684"/>
            <pc:sldLayoutMk cId="904532810" sldId="2147483692"/>
          </pc:sldLayoutMkLst>
        </pc:sldLayoutChg>
        <pc:sldLayoutChg chg="replId">
          <pc:chgData name="Per Hoffmann" userId="S::ph@opkurser.dk::c849dcce-7e13-4375-acef-e792789bc66c" providerId="AD" clId="Web-{CCEC7F5D-E7BA-41FC-BD1C-2B7EB342F479}" dt="2024-02-06T08:37:12.699" v="33"/>
          <pc:sldLayoutMkLst>
            <pc:docMk/>
            <pc:sldMasterMk cId="450563959" sldId="2147483684"/>
            <pc:sldLayoutMk cId="2934600751" sldId="2147483693"/>
          </pc:sldLayoutMkLst>
        </pc:sldLayoutChg>
        <pc:sldLayoutChg chg="replId">
          <pc:chgData name="Per Hoffmann" userId="S::ph@opkurser.dk::c849dcce-7e13-4375-acef-e792789bc66c" providerId="AD" clId="Web-{CCEC7F5D-E7BA-41FC-BD1C-2B7EB342F479}" dt="2024-02-06T08:37:12.699" v="33"/>
          <pc:sldLayoutMkLst>
            <pc:docMk/>
            <pc:sldMasterMk cId="450563959" sldId="2147483684"/>
            <pc:sldLayoutMk cId="3783993635" sldId="2147483694"/>
          </pc:sldLayoutMkLst>
        </pc:sldLayoutChg>
        <pc:sldLayoutChg chg="replId">
          <pc:chgData name="Per Hoffmann" userId="S::ph@opkurser.dk::c849dcce-7e13-4375-acef-e792789bc66c" providerId="AD" clId="Web-{CCEC7F5D-E7BA-41FC-BD1C-2B7EB342F479}" dt="2024-02-06T08:37:12.699" v="33"/>
          <pc:sldLayoutMkLst>
            <pc:docMk/>
            <pc:sldMasterMk cId="450563959" sldId="2147483684"/>
            <pc:sldLayoutMk cId="133512830" sldId="2147483695"/>
          </pc:sldLayoutMkLst>
        </pc:sldLayoutChg>
      </pc:sldMasterChg>
      <pc:sldMasterChg chg="add replId addSldLayout modSldLayout">
        <pc:chgData name="Per Hoffmann" userId="S::ph@opkurser.dk::c849dcce-7e13-4375-acef-e792789bc66c" providerId="AD" clId="Web-{CCEC7F5D-E7BA-41FC-BD1C-2B7EB342F479}" dt="2024-02-06T08:37:16.621" v="42"/>
        <pc:sldMasterMkLst>
          <pc:docMk/>
          <pc:sldMasterMk cId="851891251" sldId="2147483696"/>
        </pc:sldMasterMkLst>
        <pc:sldLayoutChg chg="add replId">
          <pc:chgData name="Per Hoffmann" userId="S::ph@opkurser.dk::c849dcce-7e13-4375-acef-e792789bc66c" providerId="AD" clId="Web-{CCEC7F5D-E7BA-41FC-BD1C-2B7EB342F479}" dt="2024-02-06T08:37:16.621" v="42"/>
          <pc:sldLayoutMkLst>
            <pc:docMk/>
            <pc:sldMasterMk cId="851891251" sldId="2147483696"/>
            <pc:sldLayoutMk cId="3768746966" sldId="2147483697"/>
          </pc:sldLayoutMkLst>
        </pc:sldLayoutChg>
        <pc:sldLayoutChg chg="add replId">
          <pc:chgData name="Per Hoffmann" userId="S::ph@opkurser.dk::c849dcce-7e13-4375-acef-e792789bc66c" providerId="AD" clId="Web-{CCEC7F5D-E7BA-41FC-BD1C-2B7EB342F479}" dt="2024-02-06T08:37:16.621" v="42"/>
          <pc:sldLayoutMkLst>
            <pc:docMk/>
            <pc:sldMasterMk cId="851891251" sldId="2147483696"/>
            <pc:sldLayoutMk cId="4137924651" sldId="2147483698"/>
          </pc:sldLayoutMkLst>
        </pc:sldLayoutChg>
        <pc:sldLayoutChg chg="add replId">
          <pc:chgData name="Per Hoffmann" userId="S::ph@opkurser.dk::c849dcce-7e13-4375-acef-e792789bc66c" providerId="AD" clId="Web-{CCEC7F5D-E7BA-41FC-BD1C-2B7EB342F479}" dt="2024-02-06T08:37:16.621" v="42"/>
          <pc:sldLayoutMkLst>
            <pc:docMk/>
            <pc:sldMasterMk cId="851891251" sldId="2147483696"/>
            <pc:sldLayoutMk cId="2187582079" sldId="2147483699"/>
          </pc:sldLayoutMkLst>
        </pc:sldLayoutChg>
        <pc:sldLayoutChg chg="add replId">
          <pc:chgData name="Per Hoffmann" userId="S::ph@opkurser.dk::c849dcce-7e13-4375-acef-e792789bc66c" providerId="AD" clId="Web-{CCEC7F5D-E7BA-41FC-BD1C-2B7EB342F479}" dt="2024-02-06T08:37:16.621" v="42"/>
          <pc:sldLayoutMkLst>
            <pc:docMk/>
            <pc:sldMasterMk cId="851891251" sldId="2147483696"/>
            <pc:sldLayoutMk cId="3270484537" sldId="2147483700"/>
          </pc:sldLayoutMkLst>
        </pc:sldLayoutChg>
        <pc:sldLayoutChg chg="add replId">
          <pc:chgData name="Per Hoffmann" userId="S::ph@opkurser.dk::c849dcce-7e13-4375-acef-e792789bc66c" providerId="AD" clId="Web-{CCEC7F5D-E7BA-41FC-BD1C-2B7EB342F479}" dt="2024-02-06T08:37:16.621" v="42"/>
          <pc:sldLayoutMkLst>
            <pc:docMk/>
            <pc:sldMasterMk cId="851891251" sldId="2147483696"/>
            <pc:sldLayoutMk cId="3176813250" sldId="2147483701"/>
          </pc:sldLayoutMkLst>
        </pc:sldLayoutChg>
        <pc:sldLayoutChg chg="add replId">
          <pc:chgData name="Per Hoffmann" userId="S::ph@opkurser.dk::c849dcce-7e13-4375-acef-e792789bc66c" providerId="AD" clId="Web-{CCEC7F5D-E7BA-41FC-BD1C-2B7EB342F479}" dt="2024-02-06T08:37:16.621" v="42"/>
          <pc:sldLayoutMkLst>
            <pc:docMk/>
            <pc:sldMasterMk cId="851891251" sldId="2147483696"/>
            <pc:sldLayoutMk cId="743250905" sldId="2147483702"/>
          </pc:sldLayoutMkLst>
        </pc:sldLayoutChg>
        <pc:sldLayoutChg chg="add replId">
          <pc:chgData name="Per Hoffmann" userId="S::ph@opkurser.dk::c849dcce-7e13-4375-acef-e792789bc66c" providerId="AD" clId="Web-{CCEC7F5D-E7BA-41FC-BD1C-2B7EB342F479}" dt="2024-02-06T08:37:16.621" v="42"/>
          <pc:sldLayoutMkLst>
            <pc:docMk/>
            <pc:sldMasterMk cId="851891251" sldId="2147483696"/>
            <pc:sldLayoutMk cId="78257274" sldId="2147483703"/>
          </pc:sldLayoutMkLst>
        </pc:sldLayoutChg>
        <pc:sldLayoutChg chg="add replId">
          <pc:chgData name="Per Hoffmann" userId="S::ph@opkurser.dk::c849dcce-7e13-4375-acef-e792789bc66c" providerId="AD" clId="Web-{CCEC7F5D-E7BA-41FC-BD1C-2B7EB342F479}" dt="2024-02-06T08:37:16.621" v="42"/>
          <pc:sldLayoutMkLst>
            <pc:docMk/>
            <pc:sldMasterMk cId="851891251" sldId="2147483696"/>
            <pc:sldLayoutMk cId="2564621801" sldId="2147483704"/>
          </pc:sldLayoutMkLst>
        </pc:sldLayoutChg>
        <pc:sldLayoutChg chg="add replId">
          <pc:chgData name="Per Hoffmann" userId="S::ph@opkurser.dk::c849dcce-7e13-4375-acef-e792789bc66c" providerId="AD" clId="Web-{CCEC7F5D-E7BA-41FC-BD1C-2B7EB342F479}" dt="2024-02-06T08:37:16.621" v="42"/>
          <pc:sldLayoutMkLst>
            <pc:docMk/>
            <pc:sldMasterMk cId="851891251" sldId="2147483696"/>
            <pc:sldLayoutMk cId="1408595998" sldId="2147483705"/>
          </pc:sldLayoutMkLst>
        </pc:sldLayoutChg>
        <pc:sldLayoutChg chg="add replId">
          <pc:chgData name="Per Hoffmann" userId="S::ph@opkurser.dk::c849dcce-7e13-4375-acef-e792789bc66c" providerId="AD" clId="Web-{CCEC7F5D-E7BA-41FC-BD1C-2B7EB342F479}" dt="2024-02-06T08:37:16.621" v="42"/>
          <pc:sldLayoutMkLst>
            <pc:docMk/>
            <pc:sldMasterMk cId="851891251" sldId="2147483696"/>
            <pc:sldLayoutMk cId="3700549447" sldId="2147483706"/>
          </pc:sldLayoutMkLst>
        </pc:sldLayoutChg>
        <pc:sldLayoutChg chg="add replId">
          <pc:chgData name="Per Hoffmann" userId="S::ph@opkurser.dk::c849dcce-7e13-4375-acef-e792789bc66c" providerId="AD" clId="Web-{CCEC7F5D-E7BA-41FC-BD1C-2B7EB342F479}" dt="2024-02-06T08:37:16.621" v="42"/>
          <pc:sldLayoutMkLst>
            <pc:docMk/>
            <pc:sldMasterMk cId="851891251" sldId="2147483696"/>
            <pc:sldLayoutMk cId="2116755534" sldId="2147483707"/>
          </pc:sldLayoutMkLst>
        </pc:sldLayoutChg>
      </pc:sldMasterChg>
      <pc:sldMasterChg chg="add replId addSldLayout modSldLayout">
        <pc:chgData name="Per Hoffmann" userId="S::ph@opkurser.dk::c849dcce-7e13-4375-acef-e792789bc66c" providerId="AD" clId="Web-{CCEC7F5D-E7BA-41FC-BD1C-2B7EB342F479}" dt="2024-02-06T08:37:19.059" v="50"/>
        <pc:sldMasterMkLst>
          <pc:docMk/>
          <pc:sldMasterMk cId="4219052953" sldId="2147483708"/>
        </pc:sldMasterMkLst>
        <pc:sldLayoutChg chg="add replId">
          <pc:chgData name="Per Hoffmann" userId="S::ph@opkurser.dk::c849dcce-7e13-4375-acef-e792789bc66c" providerId="AD" clId="Web-{CCEC7F5D-E7BA-41FC-BD1C-2B7EB342F479}" dt="2024-02-06T08:37:19.059" v="50"/>
          <pc:sldLayoutMkLst>
            <pc:docMk/>
            <pc:sldMasterMk cId="4219052953" sldId="2147483708"/>
            <pc:sldLayoutMk cId="2728533315" sldId="2147483709"/>
          </pc:sldLayoutMkLst>
        </pc:sldLayoutChg>
        <pc:sldLayoutChg chg="add replId">
          <pc:chgData name="Per Hoffmann" userId="S::ph@opkurser.dk::c849dcce-7e13-4375-acef-e792789bc66c" providerId="AD" clId="Web-{CCEC7F5D-E7BA-41FC-BD1C-2B7EB342F479}" dt="2024-02-06T08:37:19.059" v="50"/>
          <pc:sldLayoutMkLst>
            <pc:docMk/>
            <pc:sldMasterMk cId="4219052953" sldId="2147483708"/>
            <pc:sldLayoutMk cId="2667381774" sldId="2147483710"/>
          </pc:sldLayoutMkLst>
        </pc:sldLayoutChg>
        <pc:sldLayoutChg chg="add replId">
          <pc:chgData name="Per Hoffmann" userId="S::ph@opkurser.dk::c849dcce-7e13-4375-acef-e792789bc66c" providerId="AD" clId="Web-{CCEC7F5D-E7BA-41FC-BD1C-2B7EB342F479}" dt="2024-02-06T08:37:19.059" v="50"/>
          <pc:sldLayoutMkLst>
            <pc:docMk/>
            <pc:sldMasterMk cId="4219052953" sldId="2147483708"/>
            <pc:sldLayoutMk cId="935045044" sldId="2147483711"/>
          </pc:sldLayoutMkLst>
        </pc:sldLayoutChg>
        <pc:sldLayoutChg chg="add replId">
          <pc:chgData name="Per Hoffmann" userId="S::ph@opkurser.dk::c849dcce-7e13-4375-acef-e792789bc66c" providerId="AD" clId="Web-{CCEC7F5D-E7BA-41FC-BD1C-2B7EB342F479}" dt="2024-02-06T08:37:19.059" v="50"/>
          <pc:sldLayoutMkLst>
            <pc:docMk/>
            <pc:sldMasterMk cId="4219052953" sldId="2147483708"/>
            <pc:sldLayoutMk cId="511182391" sldId="2147483712"/>
          </pc:sldLayoutMkLst>
        </pc:sldLayoutChg>
        <pc:sldLayoutChg chg="add replId">
          <pc:chgData name="Per Hoffmann" userId="S::ph@opkurser.dk::c849dcce-7e13-4375-acef-e792789bc66c" providerId="AD" clId="Web-{CCEC7F5D-E7BA-41FC-BD1C-2B7EB342F479}" dt="2024-02-06T08:37:19.059" v="50"/>
          <pc:sldLayoutMkLst>
            <pc:docMk/>
            <pc:sldMasterMk cId="4219052953" sldId="2147483708"/>
            <pc:sldLayoutMk cId="454754543" sldId="2147483713"/>
          </pc:sldLayoutMkLst>
        </pc:sldLayoutChg>
        <pc:sldLayoutChg chg="add replId">
          <pc:chgData name="Per Hoffmann" userId="S::ph@opkurser.dk::c849dcce-7e13-4375-acef-e792789bc66c" providerId="AD" clId="Web-{CCEC7F5D-E7BA-41FC-BD1C-2B7EB342F479}" dt="2024-02-06T08:37:19.059" v="50"/>
          <pc:sldLayoutMkLst>
            <pc:docMk/>
            <pc:sldMasterMk cId="4219052953" sldId="2147483708"/>
            <pc:sldLayoutMk cId="929861437" sldId="2147483714"/>
          </pc:sldLayoutMkLst>
        </pc:sldLayoutChg>
        <pc:sldLayoutChg chg="add replId">
          <pc:chgData name="Per Hoffmann" userId="S::ph@opkurser.dk::c849dcce-7e13-4375-acef-e792789bc66c" providerId="AD" clId="Web-{CCEC7F5D-E7BA-41FC-BD1C-2B7EB342F479}" dt="2024-02-06T08:37:19.059" v="50"/>
          <pc:sldLayoutMkLst>
            <pc:docMk/>
            <pc:sldMasterMk cId="4219052953" sldId="2147483708"/>
            <pc:sldLayoutMk cId="1886388163" sldId="2147483715"/>
          </pc:sldLayoutMkLst>
        </pc:sldLayoutChg>
        <pc:sldLayoutChg chg="add replId">
          <pc:chgData name="Per Hoffmann" userId="S::ph@opkurser.dk::c849dcce-7e13-4375-acef-e792789bc66c" providerId="AD" clId="Web-{CCEC7F5D-E7BA-41FC-BD1C-2B7EB342F479}" dt="2024-02-06T08:37:19.059" v="50"/>
          <pc:sldLayoutMkLst>
            <pc:docMk/>
            <pc:sldMasterMk cId="4219052953" sldId="2147483708"/>
            <pc:sldLayoutMk cId="1153200993" sldId="2147483716"/>
          </pc:sldLayoutMkLst>
        </pc:sldLayoutChg>
        <pc:sldLayoutChg chg="add replId">
          <pc:chgData name="Per Hoffmann" userId="S::ph@opkurser.dk::c849dcce-7e13-4375-acef-e792789bc66c" providerId="AD" clId="Web-{CCEC7F5D-E7BA-41FC-BD1C-2B7EB342F479}" dt="2024-02-06T08:37:19.059" v="50"/>
          <pc:sldLayoutMkLst>
            <pc:docMk/>
            <pc:sldMasterMk cId="4219052953" sldId="2147483708"/>
            <pc:sldLayoutMk cId="1831028119" sldId="2147483717"/>
          </pc:sldLayoutMkLst>
        </pc:sldLayoutChg>
        <pc:sldLayoutChg chg="add replId">
          <pc:chgData name="Per Hoffmann" userId="S::ph@opkurser.dk::c849dcce-7e13-4375-acef-e792789bc66c" providerId="AD" clId="Web-{CCEC7F5D-E7BA-41FC-BD1C-2B7EB342F479}" dt="2024-02-06T08:37:19.059" v="50"/>
          <pc:sldLayoutMkLst>
            <pc:docMk/>
            <pc:sldMasterMk cId="4219052953" sldId="2147483708"/>
            <pc:sldLayoutMk cId="2801601158" sldId="2147483718"/>
          </pc:sldLayoutMkLst>
        </pc:sldLayoutChg>
        <pc:sldLayoutChg chg="add replId">
          <pc:chgData name="Per Hoffmann" userId="S::ph@opkurser.dk::c849dcce-7e13-4375-acef-e792789bc66c" providerId="AD" clId="Web-{CCEC7F5D-E7BA-41FC-BD1C-2B7EB342F479}" dt="2024-02-06T08:37:19.059" v="50"/>
          <pc:sldLayoutMkLst>
            <pc:docMk/>
            <pc:sldMasterMk cId="4219052953" sldId="2147483708"/>
            <pc:sldLayoutMk cId="1414944631" sldId="214748371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60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93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2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AD695-5029-E61A-C6F1-17D354CB6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52530A-2816-3B0E-E567-997DA9032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D0D50-5972-7E1B-820E-6E4098207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07E3-4998-4F9B-A1CC-115C016C22E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AC1C6-F05C-3A60-FE88-0858AE913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36B46-A1FC-CACF-DEEA-FD6495FA3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317-F835-4CD1-B212-EE720ED683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30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DF8B3-DF61-E8FA-1CAE-7F526ED3F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B3C0A-EC1B-8D62-4832-3597894E6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9633D-71F6-903E-ECE0-4852ED04D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07E3-4998-4F9B-A1CC-115C016C22E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C8BB2-0328-74D0-4451-1D5D6D0C2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A71AE-978C-7BAE-3333-3225AF160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317-F835-4CD1-B212-EE720ED683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19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3E97F-8E06-6907-3C9E-706534F42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316D3-C088-E4C1-C216-14F3B1C22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E32F6-1892-9298-368E-D92952E41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07E3-4998-4F9B-A1CC-115C016C22E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8A7C4-6813-194C-7D42-66CF28339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F4CAA-66F0-10ED-DE2D-DB3475A6E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317-F835-4CD1-B212-EE720ED683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64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09842-89EB-369F-4BA8-7B0CEDE8F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1F911-C045-7753-E947-DE8798548E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726F0-AC2E-1A91-9337-D1CCCA2A8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BAD081-1869-1757-141F-00297D625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07E3-4998-4F9B-A1CC-115C016C22E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D97CD-DCFE-5A02-816E-FCE4AC033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7F4F78-0412-8401-D461-03430854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317-F835-4CD1-B212-EE720ED683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77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A67AC-D2B9-1528-BBB3-844767F61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19ABD-8DD9-FC7D-CE85-54515656C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79C655-4FC2-77E3-FE4D-95AA05912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B7718F-973B-062D-2F1C-007ECAFD2E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5CEF12-D076-9C62-0DC0-FD8CF26BC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79D048-DE22-AAD1-995F-599709769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07E3-4998-4F9B-A1CC-115C016C22E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992EE2-5930-12A0-4601-D83BBDE4A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703BF3-37FD-E994-6C59-FAF44771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317-F835-4CD1-B212-EE720ED683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71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8043-7C41-54B4-85C0-C0163C1DD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3960B8-9232-3A86-8CE5-2003BA5CE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07E3-4998-4F9B-A1CC-115C016C22E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4EA6D2-AB5E-EDE4-2313-D72DCD419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EA9D1E-7F82-6D7F-D84D-7247D1CB4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317-F835-4CD1-B212-EE720ED683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33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B7AE7C-33DC-5C74-8892-130B12529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07E3-4998-4F9B-A1CC-115C016C22E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E0C4B9-E145-1257-7A13-5A3CCD1AD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AF716-D4E7-E9F0-E136-B64049AC6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317-F835-4CD1-B212-EE720ED683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84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56E6B-E697-7BAC-3D7D-5C49B28E1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C680B-D348-A465-77FF-3D31C9313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4D021-DC0B-21E7-BA62-AE00D443A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2E454A-DB9B-E96D-F7DB-14CB41940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07E3-4998-4F9B-A1CC-115C016C22E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08FAC-18CB-3DD9-9F55-CC5F41CEC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9B1AD1-3804-AF43-3309-5D9A84607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317-F835-4CD1-B212-EE720ED683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9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76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F4ECE-6663-9FCB-F13E-FF7516B3D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298EC8-C862-2169-C161-19FF436D9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25588-BBB1-135F-5E65-49DA853C9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858CD-B99C-5871-CE6D-A65A88D1E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07E3-4998-4F9B-A1CC-115C016C22E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E8BDF0-EED8-3578-AA9D-75C7ED62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3BD2D3-6401-B98C-E51D-43BABA73C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317-F835-4CD1-B212-EE720ED683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9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7A0CE-B93D-2C6E-A1A1-97A525D32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FD6736-B596-A5EC-5017-32754DF9CF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FF9D0-373B-562F-E66A-87F2053A9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07E3-4998-4F9B-A1CC-115C016C22E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141DA-9E7F-C4B3-6675-8B3DB3912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BA4A5-7951-FD9D-3346-B7F3EEFA2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317-F835-4CD1-B212-EE720ED683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82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9F7DF3-B146-2C7F-8AF0-BC46F1FBAA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41AD20-1FC5-BE1A-CEC9-6B6E6318EC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66D4E-D9D5-383E-57AC-FFDAE7187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07E3-4998-4F9B-A1CC-115C016C22E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81272-5E28-BFAF-2D81-0D54B5E55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3A5D9-BE9E-5D91-7293-108EE659D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317-F835-4CD1-B212-EE720ED683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375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51424-9062-75EF-2469-76FCF9042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6DBC91-9D90-1110-1528-4B71474FD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FB84C-4F86-F75C-54D1-694A9EE6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E14B-AB79-4B6A-8569-8A7F169E78DF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C9254-F6D1-18A9-C68A-6A4C22BEA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628E7-6CDC-CAE9-4230-C271D8D65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66CC-98B4-4CAC-ABAD-5C442D1312D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469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A101D-B7DC-97C0-64E4-E1A22375A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E549F-8913-3699-F12C-5852EBF2D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ECDC4-476B-8CC2-6C3C-954F11895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E14B-AB79-4B6A-8569-8A7F169E78DF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42B4B-D98B-6EC1-C3F4-F64E2EABB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0F8E6-15F9-EED2-CD66-ACFE07977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66CC-98B4-4CAC-ABAD-5C442D1312D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24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5A158-1B23-C455-5E58-618FC3D5E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3E078-0F3E-A514-060D-86CBEC42C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22EE9-7A08-E3BA-81BF-820F60480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E14B-AB79-4B6A-8569-8A7F169E78DF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23F9D-45DD-B8EF-EDF3-E8CC98A81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A2AB5-4BC8-D028-0C71-9307AD781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66CC-98B4-4CAC-ABAD-5C442D1312D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82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7A5D0-05E0-C9C7-4D17-CD14B866B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824D6-189D-743D-3D90-47B1AED6B9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99B4E0-E518-16E8-3973-BB7C76B59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54B4C5-B8C2-7CCC-B94C-840EBD1A3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E14B-AB79-4B6A-8569-8A7F169E78DF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15FDE-6357-C76B-3F4D-697F7C46B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EE187-74FF-ED08-F5F1-E7350FE30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66CC-98B4-4CAC-ABAD-5C442D1312D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845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A3BE9-C7C0-68F1-7D4F-596EA4612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845F1-E418-3519-03AC-6509FD0D4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E0EBA-94AC-640D-7291-A181457DF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6441DB-BD95-4311-8E47-2FA5328BD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12DEF5-DE95-C351-03A3-B204B2E958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653FD6-4FF4-28D8-2FD1-B21CE31DB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E14B-AB79-4B6A-8569-8A7F169E78DF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B954D3-C44C-1E2D-CBDE-6D010924D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2ACBD7-5C19-C9CD-0161-370F25A6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66CC-98B4-4CAC-ABAD-5C442D1312D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132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F77DA-1DCF-02F1-4589-7A8062B61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74F371-1046-1EFB-81AE-68FDE092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E14B-AB79-4B6A-8569-8A7F169E78DF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E4FDFE-4FD1-69BF-511A-8EBB3DC0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358B4-2516-D76C-2A6E-784B5FAB1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66CC-98B4-4CAC-ABAD-5C442D1312D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509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5A0777-0D0B-6575-8B42-447C19168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E14B-AB79-4B6A-8569-8A7F169E78DF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86D2B7-80E2-A686-BD63-E02B3D1AF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7DAAD-6E62-708A-F6C5-90423995E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66CC-98B4-4CAC-ABAD-5C442D1312D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7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145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DF44B-45F8-C493-5A41-8A7EB7309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57AF2-5423-87EE-5D8B-29E3ED9EC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0C38C-3EE5-CA31-3DA4-E72EA8E37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DD851-5B00-4C40-F931-F31E8CA8A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E14B-AB79-4B6A-8569-8A7F169E78DF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6575EF-C8D9-B2C6-2FE3-30688C15F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9C5DF-7A66-8D25-3DFC-0E53AD248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66CC-98B4-4CAC-ABAD-5C442D1312D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218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685B7-CB58-2DEA-9AAE-50938D8B8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C4078F-7B4B-D480-E785-DD3DC3B425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656459-E6D7-0594-9C3B-1084A86187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6BFE7-9B96-D982-C02C-4579ABC9A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E14B-AB79-4B6A-8569-8A7F169E78DF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5FEC7A-C23E-D517-9B2C-75E3BAA5C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140A5-E140-CD4D-2352-0881F50A6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66CC-98B4-4CAC-ABAD-5C442D1312D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959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60AA6-0559-2C0E-8650-4DDF11CA8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33EABF-39C1-AE35-B1C1-11D25B3C9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8A6F4-B27C-847A-6B84-31AEE9535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E14B-AB79-4B6A-8569-8A7F169E78DF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09695-49C2-57C6-5D35-49D97617D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76F94-9AC4-11FB-ADE9-152FE327F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66CC-98B4-4CAC-ABAD-5C442D1312D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494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2FA48F-0995-BBFE-7412-CF81858C6C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401B3F-1AEF-D57C-701B-3887BD06D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C7CF8-EB5A-EAA9-59FA-553BF2B6A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E14B-AB79-4B6A-8569-8A7F169E78DF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2BB57-F2C0-F7B2-01E4-1EBBE16DA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8E315-FA50-ABA6-D59C-7AD8F6C98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66CC-98B4-4CAC-ABAD-5C442D1312D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555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558A0-DE68-74F3-80E8-E07363573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3153C6-2134-3BA9-6815-62BD13877F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1DDD8-C78E-4C36-AA3B-3BF61F2AB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664F-1621-459D-974B-1D23F495F297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BBCE4-37E4-43D3-2EEF-E1BCB2D68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F22C5-22FB-3E05-0E36-3FCDCD943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AC29-1318-48FC-AF61-16677EF46B9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278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F0650-A700-64F4-49A0-3C2083821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2638D-9301-5723-0D2B-E6D755C7F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C0EF7-B3AE-9210-A3D7-2DD20CAF9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664F-1621-459D-974B-1D23F495F297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0415D-667C-C000-F19E-724DAF7C6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3C31F-661D-D0AE-6F81-2E985A58D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AC29-1318-48FC-AF61-16677EF46B9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774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9010E-86B3-AF76-A69F-2345EAAE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1446E-6D6F-0808-5BAF-AD9E37BF9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18265-9E51-63C6-6557-3D079AE8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664F-1621-459D-974B-1D23F495F297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2D130-4348-B58E-5733-5289C19C1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A22F3-887B-74F2-5768-6811D5C62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AC29-1318-48FC-AF61-16677EF46B9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257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0973C-E13E-7215-8F7C-64365BE57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DFA6D-DE12-6CA5-C7CD-825C5AE3AB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B1D91-5E18-65D6-8F4C-82E1BEFFF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D8C029-7E80-1113-7035-82147E248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664F-1621-459D-974B-1D23F495F297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E1F2D-4B7E-8D1A-832A-872B67934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D37C17-3364-0D4D-4FD8-22C64D43E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AC29-1318-48FC-AF61-16677EF46B9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940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9522A-BCCF-F3D2-F5D7-088DC68DE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F01DE-EF03-E3AB-854A-9E874B2BD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BAF8E3-C9E2-D73F-F9FF-FB69549D5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7DE8F8-413E-6239-4FFC-F6FB73AF18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28017-0306-4551-CC28-97D9E352C4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4041E1-B7F6-9D76-DF70-E5477B59C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664F-1621-459D-974B-1D23F495F297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70025A-778C-E30E-BFE7-0EAF52B95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ABC208-5898-43D0-CDD7-F55CDA228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AC29-1318-48FC-AF61-16677EF46B9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938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F0F65-44AB-164B-E674-C02D3CFD9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991B0B-BF2E-2684-0CBB-7635E0883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664F-1621-459D-974B-1D23F495F297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3DA993-6079-7D0F-5027-CECAEABB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61C729-A1F9-9D13-2D12-AB0EE0AD0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AC29-1318-48FC-AF61-16677EF46B9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5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68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B1C7E1-DBD2-EA91-AD01-BC8C0C3A4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664F-1621-459D-974B-1D23F495F297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57C46C-EE47-94C5-2504-DA719C14A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81219-9A18-53C1-6657-1681256B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AC29-1318-48FC-AF61-16677EF46B9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79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CFB2F-F7EA-358A-E258-13A8D37FF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A7831-E9BE-6965-F212-3D8A3691D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DDCC96-12DE-51CB-9C36-E87A1722F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52F24-0A58-4F1D-6C30-E60748500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664F-1621-459D-974B-1D23F495F297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5ADA6-811B-C229-6BD2-056AAB7A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D846BE-2EBC-6153-DBDC-709590D78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AC29-1318-48FC-AF61-16677EF46B9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23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36159-9EA7-2103-4B18-88EBB931D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F11B98-73ED-E680-D734-B42544AFF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B8307C-BAE1-E632-C862-ABFBF9B1D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6184DC-4C91-1F63-CE2F-EE8028388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664F-1621-459D-974B-1D23F495F297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44809-E158-72E8-2607-C868B0A0D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4EAF0-72D8-BFB9-AABD-1AFAFC2BF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AC29-1318-48FC-AF61-16677EF46B9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830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17B73-F1D1-C5CA-8254-44D9DD40B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F7382D-FEF2-81BF-14CB-8C11815E2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8432C-799D-5E5E-8C46-B5226FF9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664F-1621-459D-974B-1D23F495F297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71288-0F11-B507-9342-0DE2CF3E1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D2C2F-2D22-D626-7BCC-0B2DE236B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AC29-1318-48FC-AF61-16677EF46B9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96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954831-7654-47E0-7815-E33AC088DB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CC31E2-F489-4909-06A2-675AD2014E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8DF8D-4F81-2963-8F32-D407489CE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664F-1621-459D-974B-1D23F495F297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6673E-16C5-BC64-C787-B235BB900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F4CE3-F2ED-9847-E34E-F822C996C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AC29-1318-48FC-AF61-16677EF46B9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853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CB34F-8A36-BDAA-0F60-2F4AF01F3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F51DD6-2F07-C76C-E14E-D76B36EF1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4C830-9831-373D-D322-96FEC9946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ACB3-891A-40DE-8511-57A910379861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96229-F3F8-8652-6FF2-1F3EA028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D7ACC-BF59-D759-7F6C-7590FE87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24B2-E160-40E8-A9B5-07DBDE38D1A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333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91465-623B-F53F-4105-E2F3B55CC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4A873-1406-81C3-DB15-BC30551D4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ABFAF-D0C6-D7B5-8EC7-7387C4EBF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ACB3-891A-40DE-8511-57A910379861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425C5-C465-BAF4-E1A1-B71CD6389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05628-94A0-7200-5D5A-F1FCBBEA9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24B2-E160-40E8-A9B5-07DBDE38D1A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817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ABD71-8B79-74FF-4E80-60C447747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25255-7D4C-218B-6632-15D0BF962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3EAEB-0C16-60DC-826A-FAA227F04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ACB3-891A-40DE-8511-57A910379861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BCEDF-0628-1127-ED1E-1BB626215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A14BF-623E-B7C7-7A8E-15B500DEB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24B2-E160-40E8-A9B5-07DBDE38D1A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450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0A3BF-1382-E1E6-2ABD-3CD84D12D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7D3B2-DFE9-F7C9-CF71-E70ACDE81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CD7543-70CB-7BE9-B394-861FC403D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F5E804-F326-DDB2-0C87-5307763F7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ACB3-891A-40DE-8511-57A910379861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49435-6F8F-E714-D087-4B413B66C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068C1-A5AD-4B49-6ABC-865F47892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24B2-E160-40E8-A9B5-07DBDE38D1A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823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4D297-83CC-424E-3186-BB18727A4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D73D5-B49E-EAC2-5403-864C85BC9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C49D98-F87D-03B7-882B-3C3FF5E46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5570D3-7708-031C-5A6E-B91DDBDED0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DE2A4B-DAD9-9C35-D893-44DE210D9D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ACCF74-97B6-79D1-5CCF-CFDB7BBAD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ACB3-891A-40DE-8511-57A910379861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E86EC-7AB7-7C4D-1D2B-D96E4A631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970A91-6D5F-512C-1F5B-E67284EDD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24B2-E160-40E8-A9B5-07DBDE38D1A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54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499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79883-4B7B-9C8F-D7FB-3DC26276F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5414A7-4BDD-66B0-423C-53AF486CD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ACB3-891A-40DE-8511-57A910379861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7CF5D5-2974-2802-5C36-1FF89FE92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2F1676-0064-6B20-76E7-789DF0DDF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24B2-E160-40E8-A9B5-07DBDE38D1A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614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C07B9-2876-95EF-62C0-123CD44C2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ACB3-891A-40DE-8511-57A910379861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BFFC75-BBE2-5B74-4FAD-AB3896C92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DD5F59-EC3B-BE57-EF3D-41FAAD99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24B2-E160-40E8-A9B5-07DBDE38D1A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881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B498A-521C-5F60-291B-CEE6A9EA3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52AB0-8D2D-D9E3-1720-32C263E75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E4923D-C790-19BC-F6A7-5FA45EA52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B5F0A1-D768-47BB-D72A-FAE8D52E1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ACB3-891A-40DE-8511-57A910379861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51563-D906-53E6-5828-691926D61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CA387-BAB7-2852-22AA-8A4C4EF4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24B2-E160-40E8-A9B5-07DBDE38D1A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009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F2882-5734-4EB5-240B-E97943429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C012DC-1C33-093A-93F9-22F2237FFC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0F6DD8-2AE4-76CE-D23D-0EE250897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9B7FE4-CB84-A18C-EBA1-34B8C7FEA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ACB3-891A-40DE-8511-57A910379861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1644CB-EE55-B369-E3FA-3E1C32EC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4EC0EB-7725-A9D7-1D87-2B759F93C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24B2-E160-40E8-A9B5-07DBDE38D1A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28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1DAD7-B986-E266-F42A-C2396F59D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73A06E-5559-C891-83C9-7E02F8195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1BD16-CE18-2A1A-EC5A-F096B19EF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ACB3-891A-40DE-8511-57A910379861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E3762-7D16-D2FC-EBAD-73EA9787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9C104-8390-76F0-A7C0-4209435FA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24B2-E160-40E8-A9B5-07DBDE38D1A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011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BCE8C2-9DD0-8CFB-18DD-64C04D3E28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FF7209-EA08-E72F-64B6-36C218933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915A7-432A-88B7-FCFF-D69B37579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ACB3-891A-40DE-8511-57A910379861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E3F4F-92E9-E6FD-CF21-DFFB8E79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E477D-43F7-FFEC-F53B-E4DC2D5F0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24B2-E160-40E8-A9B5-07DBDE38D1A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446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A075B-81F7-B388-3A87-D0540F065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30035-6F77-39F2-F4C8-7D2C97DFF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1A9D5-C02B-3721-25B2-CA6658472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DD11-D194-4464-8434-41ED7695026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56DD5-BF23-65B9-E79D-D270978C7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3E3C0-897A-7578-5EE0-C9E8191FD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E49A-DCCE-449A-8077-93833CCD9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318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2DE8F-D9FE-6577-F38B-2DFC56977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F928B-70BA-BE03-71BE-ED73E6D0B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B69EF-134F-9AE3-CD97-AE7147F8F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DD11-D194-4464-8434-41ED7695026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8E57F-649B-BCEC-E868-9CE7A2EC3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23ACF-A19A-61FA-AE9F-10B1EBFBD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E49A-DCCE-449A-8077-93833CCD9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394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FC0B6-A068-CEAF-574F-02A2EC1DE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0E924-8A79-A628-435B-7227FBAE9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B888E-BAA3-92CA-B96D-C3800DBA5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DD11-D194-4464-8434-41ED7695026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5F1D8-9888-3996-C6E8-6ECE35E01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1EB20-621D-8F47-C07F-7B41B53DC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E49A-DCCE-449A-8077-93833CCD9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328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DB1A0-AD4A-25E8-9C9C-2E7039B64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716D4-4953-93CC-501B-3004F5B71E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66A899-9BFC-B724-308E-0FB342520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11E2B-F6D6-B89B-D4D3-AC8E75628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DD11-D194-4464-8434-41ED7695026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A4F370-89B7-7BF5-D7FB-090AE8F70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E0B1B3-D943-F923-1C5E-84BFA1B66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E49A-DCCE-449A-8077-93833CCD9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6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495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54F35-E529-3801-6C78-69E0CB195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F1F7B-A807-2142-53D4-33A67A981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6EDCE4-9738-B41A-4C68-D5B8F06B8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6AD6AD-4C66-F6B4-CA0A-A757A6EC54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74351E-ACCB-0F5D-9188-4B47BCC6FE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EB0C06-CB34-E597-54E0-D8F7949FC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DD11-D194-4464-8434-41ED7695026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7F6053-6605-E020-E199-5DB029F0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F1A00-29CA-C37A-5E99-8232DFF70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E49A-DCCE-449A-8077-93833CCD9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104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9FBC3-85FC-6B21-4327-DEE6D0E73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BF0F20-9378-7DD1-16A4-FC3AFAD3F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DD11-D194-4464-8434-41ED7695026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452A2F-CCA4-5EBB-36BE-392C36830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D5BA38-C593-DD9A-6259-D9B89DD41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E49A-DCCE-449A-8077-93833CCD9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36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B846B8-3338-4D1E-168A-D802B86CC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DD11-D194-4464-8434-41ED7695026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322E83-CD85-4757-3EFA-193C1D9EC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9E1A4-01E0-48C2-9008-142CFA158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E49A-DCCE-449A-8077-93833CCD9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37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340C9-ED2B-BECA-9478-866157EEB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4145F-B5B3-6AC5-24A2-C0B92C63F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635183-125F-A2BC-8385-7F1A2B5EA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FCC5A2-2477-D712-C7E6-FC8AAAB77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DD11-D194-4464-8434-41ED7695026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72562-EC1F-4C2B-0461-1904133F0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518356-ADB5-C7BA-04E6-28F9D65ED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E49A-DCCE-449A-8077-93833CCD9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466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0F181-C8E9-989D-9348-642451586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77A759-5A76-4986-2416-083CDA2D86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F1200-204F-52B6-2FC9-4D8AC3FD9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43573-240A-BBC1-7B48-E383420F5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DD11-D194-4464-8434-41ED7695026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793D7-D966-2FA2-195B-CCA043DCD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37B154-4580-2EDF-FC47-D24718A63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E49A-DCCE-449A-8077-93833CCD9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687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C3C42-351A-1F28-B456-316F9DAC5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3DB95F-91AB-BA1C-F2D1-FA5BF3BA1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00660-4BBE-EEF5-8ABE-5329309CE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DD11-D194-4464-8434-41ED7695026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55C5A-4C69-2C3C-9812-E9BBBCB28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E6F05-D686-9774-3476-16B3E591F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E49A-DCCE-449A-8077-93833CCD9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78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7D5F97-976E-F836-74DF-B5A8F5A85A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774E49-4E26-04C4-3EA7-E9F223BA9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DFD2E-3101-2669-613E-952CDE6EF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DD11-D194-4464-8434-41ED7695026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71543-D000-E479-115B-A5314988F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0CCCD-FEC8-E1E4-C68E-2D2F87FE5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E49A-DCCE-449A-8077-93833CCD9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93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10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3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00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E9C44-9DAE-47EA-BF7B-527501938C3F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6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42C2D7-A5CE-BA8F-4B1C-6ACEB12C3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D073F-993F-6E4D-0CF5-EB3D43E23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397F9-B13B-48B5-DBC2-2EF97CEAD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707E3-4998-4F9B-A1CC-115C016C22E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70576-83DC-4752-D581-20B3E15B7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F52BC-34E7-043E-A2BE-475547C88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69317-F835-4CD1-B212-EE720ED683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4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C19EBD-3F8B-A574-8D30-3353ABF4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E1E28-FFE5-D10D-667C-C9CAD979A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F5CE8-F01F-3A14-5F9C-9C88CDBD0F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9E14B-AB79-4B6A-8569-8A7F169E78DF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DD387-206A-684E-EE86-BC63EBED2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D8298-CE0E-2C59-E753-38A9C505A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E66CC-98B4-4CAC-ABAD-5C442D1312D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9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A364F-03F5-47D9-0E86-5CE8CE2DB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AD79C-018C-6CD0-C151-72E03BA49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B513C-59D6-9B81-1445-9673A3BDA9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A664F-1621-459D-974B-1D23F495F297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14099-5F0D-8228-97A8-20A9CA02C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CB206-7ED7-5468-A658-4593310E5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8AC29-1318-48FC-AF61-16677EF46B9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7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DC6D2D-96B3-DA10-7C4A-7E2A61777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FBE92-C39E-382E-9439-088B99133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CAB75-8BBE-4F10-E205-D04296C639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AACB3-891A-40DE-8511-57A910379861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80FFA-269B-E913-0C0F-61A7010AA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0FB4A-4F4D-9739-BC76-88C9C67F2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D24B2-E160-40E8-A9B5-07DBDE38D1A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5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8986E2-E25C-A0B4-9E50-F03C886B2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29F8E-EB3D-D045-716A-7D624E52B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8909E-4590-A62D-A544-460B2AF9C8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DDD11-D194-4464-8434-41ED7695026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804C9-3612-8C10-3687-575C51A3E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537E7-795B-F071-8D5F-8F0244D221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EE49A-DCCE-449A-8077-93833CCD9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2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F6AD6-83ED-F63A-3BD9-81F35CE9A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surface with scratches&#10;&#10;Description automatically generated">
            <a:extLst>
              <a:ext uri="{FF2B5EF4-FFF2-40B4-BE49-F238E27FC236}">
                <a16:creationId xmlns:a16="http://schemas.microsoft.com/office/drawing/2014/main" id="{CF56B266-5BA3-7E67-BF26-6C02C2306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D0C4D1-3795-84F8-16A9-17D037CB6586}"/>
              </a:ext>
            </a:extLst>
          </p:cNvPr>
          <p:cNvSpPr txBox="1"/>
          <p:nvPr/>
        </p:nvSpPr>
        <p:spPr>
          <a:xfrm>
            <a:off x="344696" y="5883505"/>
            <a:ext cx="9358043" cy="596317"/>
          </a:xfrm>
          <a:prstGeom prst="rect">
            <a:avLst/>
          </a:prstGeom>
          <a:noFill/>
        </p:spPr>
        <p:txBody>
          <a:bodyPr wrap="square" lIns="76200" tIns="38100" rIns="76200" bIns="38100" rtlCol="0" anchor="ctr">
            <a:spAutoFit/>
          </a:bodyPr>
          <a:lstStyle/>
          <a:p>
            <a:pPr>
              <a:lnSpc>
                <a:spcPts val="4556"/>
              </a:lnSpc>
              <a:spcBef>
                <a:spcPct val="0"/>
              </a:spcBef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Created by: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Your name</a:t>
            </a:r>
            <a:endParaRPr lang="en-US" sz="4500" b="1" dirty="0">
              <a:solidFill>
                <a:schemeClr val="tx1">
                  <a:lumMod val="75000"/>
                  <a:lumOff val="2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69E18C-2A08-ED39-F1E6-B6700476FD43}"/>
              </a:ext>
            </a:extLst>
          </p:cNvPr>
          <p:cNvSpPr txBox="1"/>
          <p:nvPr/>
        </p:nvSpPr>
        <p:spPr>
          <a:xfrm>
            <a:off x="344696" y="4956156"/>
            <a:ext cx="11496303" cy="692497"/>
          </a:xfrm>
          <a:prstGeom prst="rect">
            <a:avLst/>
          </a:prstGeom>
          <a:noFill/>
        </p:spPr>
        <p:txBody>
          <a:bodyPr wrap="square" lIns="76200" tIns="38100" rIns="76200" bIns="38100" rtlCol="0" anchor="ctr">
            <a:spAutoFit/>
          </a:bodyPr>
          <a:lstStyle/>
          <a:p>
            <a:pPr>
              <a:lnSpc>
                <a:spcPts val="4556"/>
              </a:lnSpc>
              <a:spcBef>
                <a:spcPct val="0"/>
              </a:spcBef>
              <a:defRPr/>
            </a:pPr>
            <a:r>
              <a:rPr lang="en-US" sz="4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Reform af Personskat: Ændringer og Fordele</a:t>
            </a:r>
          </a:p>
        </p:txBody>
      </p:sp>
      <p:pic>
        <p:nvPicPr>
          <p:cNvPr id="9" name="Picture 8" descr="A close up of a watercolor&#10;&#10;Description automatically generated">
            <a:extLst>
              <a:ext uri="{FF2B5EF4-FFF2-40B4-BE49-F238E27FC236}">
                <a16:creationId xmlns:a16="http://schemas.microsoft.com/office/drawing/2014/main" id="{B4566221-C45C-D0A1-A058-FA7CB44E8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2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09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urface with scratches&#10;&#10;Description automatically generated">
            <a:extLst>
              <a:ext uri="{FF2B5EF4-FFF2-40B4-BE49-F238E27FC236}">
                <a16:creationId xmlns:a16="http://schemas.microsoft.com/office/drawing/2014/main" id="{F94E9132-6525-C261-4897-124861093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 2">
            <a:extLst>
              <a:ext uri="{FF2B5EF4-FFF2-40B4-BE49-F238E27FC236}">
                <a16:creationId xmlns:a16="http://schemas.microsoft.com/office/drawing/2014/main" id="{78FD1C47-948F-407D-2635-50B6F89F3A62}"/>
              </a:ext>
            </a:extLst>
          </p:cNvPr>
          <p:cNvSpPr/>
          <p:nvPr/>
        </p:nvSpPr>
        <p:spPr>
          <a:xfrm>
            <a:off x="617975" y="418129"/>
            <a:ext cx="10970646" cy="1157288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t"/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556"/>
              </a:lnSpc>
            </a:pPr>
            <a:r>
              <a:rPr lang="en-US" sz="3667" b="1" dirty="0">
                <a:solidFill>
                  <a:srgbClr val="3F3F3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Formål med Reformen</a:t>
            </a:r>
          </a:p>
        </p:txBody>
      </p:sp>
      <p:sp>
        <p:nvSpPr>
          <p:cNvPr id="18" name="Text 3">
            <a:extLst>
              <a:ext uri="{FF2B5EF4-FFF2-40B4-BE49-F238E27FC236}">
                <a16:creationId xmlns:a16="http://schemas.microsoft.com/office/drawing/2014/main" id="{FAD85D89-5E8A-4F3F-24AB-A4E443B3FDE0}"/>
              </a:ext>
            </a:extLst>
          </p:cNvPr>
          <p:cNvSpPr/>
          <p:nvPr/>
        </p:nvSpPr>
        <p:spPr>
          <a:xfrm>
            <a:off x="894659" y="1585640"/>
            <a:ext cx="6204150" cy="339740"/>
          </a:xfrm>
          <a:prstGeom prst="rect">
            <a:avLst/>
          </a:prstGeom>
          <a:noFill/>
          <a:ln/>
        </p:spPr>
        <p:txBody>
          <a:bodyPr wrap="none" lIns="76200" tIns="38100" rIns="76200" bIns="38100" rtlCol="0" anchor="t"/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78"/>
              </a:lnSpc>
            </a:pPr>
            <a:r>
              <a:rPr lang="en-US" sz="2000" b="1" dirty="0">
                <a:solidFill>
                  <a:srgbClr val="3F3F3F"/>
                </a:solidFill>
                <a:latin typeface="Arial Narrow"/>
                <a:ea typeface="Open Sans"/>
                <a:cs typeface="Arial Narrow" panose="020B0604020202020204" pitchFamily="34" charset="0"/>
              </a:rPr>
              <a:t>Øget Arbejdsincitament</a:t>
            </a:r>
          </a:p>
        </p:txBody>
      </p:sp>
      <p:sp>
        <p:nvSpPr>
          <p:cNvPr id="19" name="Text 4">
            <a:extLst>
              <a:ext uri="{FF2B5EF4-FFF2-40B4-BE49-F238E27FC236}">
                <a16:creationId xmlns:a16="http://schemas.microsoft.com/office/drawing/2014/main" id="{AE3D3601-F63D-0BEA-3512-4E7F5A3E6B89}"/>
              </a:ext>
            </a:extLst>
          </p:cNvPr>
          <p:cNvSpPr/>
          <p:nvPr/>
        </p:nvSpPr>
        <p:spPr>
          <a:xfrm>
            <a:off x="894661" y="2146434"/>
            <a:ext cx="4790829" cy="148084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t"/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32"/>
              </a:lnSpc>
            </a:pPr>
            <a:r>
              <a:rPr lang="en-US" sz="1500" dirty="0">
                <a:solidFill>
                  <a:srgbClr val="3F3F3F"/>
                </a:solidFill>
                <a:latin typeface="Arial"/>
                <a:ea typeface="Open Sans"/>
                <a:cs typeface="Arial"/>
              </a:rPr>
              <a:t>Reformen sigter mod at gøre det mere attraktivt at arbejde og øge incitamentet for at arbejde flere timer.</a:t>
            </a:r>
          </a:p>
        </p:txBody>
      </p:sp>
      <p:sp>
        <p:nvSpPr>
          <p:cNvPr id="22" name="Freeform: Shape 10">
            <a:extLst>
              <a:ext uri="{FF2B5EF4-FFF2-40B4-BE49-F238E27FC236}">
                <a16:creationId xmlns:a16="http://schemas.microsoft.com/office/drawing/2014/main" id="{B36A122F-968E-E069-CEE0-E8E653D3C620}"/>
              </a:ext>
            </a:extLst>
          </p:cNvPr>
          <p:cNvSpPr/>
          <p:nvPr/>
        </p:nvSpPr>
        <p:spPr>
          <a:xfrm flipV="1">
            <a:off x="7098809" y="1921258"/>
            <a:ext cx="980958" cy="1878104"/>
          </a:xfrm>
          <a:custGeom>
            <a:avLst/>
            <a:gdLst>
              <a:gd name="connsiteX0" fmla="*/ 61312 w 1675550"/>
              <a:gd name="connsiteY0" fmla="*/ 158041 h 2454393"/>
              <a:gd name="connsiteX1" fmla="*/ 113207 w 1675550"/>
              <a:gd name="connsiteY1" fmla="*/ 193130 h 2454393"/>
              <a:gd name="connsiteX2" fmla="*/ 114890 w 1675550"/>
              <a:gd name="connsiteY2" fmla="*/ 201632 h 2454393"/>
              <a:gd name="connsiteX3" fmla="*/ 118593 w 1675550"/>
              <a:gd name="connsiteY3" fmla="*/ 201340 h 2454393"/>
              <a:gd name="connsiteX4" fmla="*/ 1642486 w 1675550"/>
              <a:gd name="connsiteY4" fmla="*/ 2347567 h 2454393"/>
              <a:gd name="connsiteX5" fmla="*/ 1641918 w 1675550"/>
              <a:gd name="connsiteY5" fmla="*/ 2348857 h 2454393"/>
              <a:gd name="connsiteX6" fmla="*/ 1658040 w 1675550"/>
              <a:gd name="connsiteY6" fmla="*/ 2355339 h 2454393"/>
              <a:gd name="connsiteX7" fmla="*/ 1675550 w 1675550"/>
              <a:gd name="connsiteY7" fmla="*/ 2396368 h 2454393"/>
              <a:gd name="connsiteX8" fmla="*/ 1615768 w 1675550"/>
              <a:gd name="connsiteY8" fmla="*/ 2454393 h 2454393"/>
              <a:gd name="connsiteX9" fmla="*/ 1598530 w 1675550"/>
              <a:gd name="connsiteY9" fmla="*/ 2447463 h 2454393"/>
              <a:gd name="connsiteX10" fmla="*/ 1596320 w 1675550"/>
              <a:gd name="connsiteY10" fmla="*/ 2452485 h 2454393"/>
              <a:gd name="connsiteX11" fmla="*/ 4322 w 1675550"/>
              <a:gd name="connsiteY11" fmla="*/ 210339 h 2454393"/>
              <a:gd name="connsiteX12" fmla="*/ 6038 w 1675550"/>
              <a:gd name="connsiteY12" fmla="*/ 210204 h 2454393"/>
              <a:gd name="connsiteX13" fmla="*/ 9417 w 1675550"/>
              <a:gd name="connsiteY13" fmla="*/ 193130 h 2454393"/>
              <a:gd name="connsiteX14" fmla="*/ 61312 w 1675550"/>
              <a:gd name="connsiteY14" fmla="*/ 158041 h 2454393"/>
              <a:gd name="connsiteX15" fmla="*/ 62211 w 1675550"/>
              <a:gd name="connsiteY15" fmla="*/ 0 h 2454393"/>
              <a:gd name="connsiteX16" fmla="*/ 124422 w 1675550"/>
              <a:gd name="connsiteY16" fmla="*/ 60382 h 2454393"/>
              <a:gd name="connsiteX17" fmla="*/ 62211 w 1675550"/>
              <a:gd name="connsiteY17" fmla="*/ 120764 h 2454393"/>
              <a:gd name="connsiteX18" fmla="*/ 0 w 1675550"/>
              <a:gd name="connsiteY18" fmla="*/ 60382 h 2454393"/>
              <a:gd name="connsiteX19" fmla="*/ 62211 w 1675550"/>
              <a:gd name="connsiteY19" fmla="*/ 0 h 2454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75550" h="2454393">
                <a:moveTo>
                  <a:pt x="61312" y="158041"/>
                </a:moveTo>
                <a:cubicBezTo>
                  <a:pt x="84641" y="158041"/>
                  <a:pt x="104657" y="172510"/>
                  <a:pt x="113207" y="193130"/>
                </a:cubicBezTo>
                <a:lnTo>
                  <a:pt x="114890" y="201632"/>
                </a:lnTo>
                <a:lnTo>
                  <a:pt x="118593" y="201340"/>
                </a:lnTo>
                <a:cubicBezTo>
                  <a:pt x="192724" y="1142733"/>
                  <a:pt x="778154" y="1967243"/>
                  <a:pt x="1642486" y="2347567"/>
                </a:cubicBezTo>
                <a:lnTo>
                  <a:pt x="1641918" y="2348857"/>
                </a:lnTo>
                <a:lnTo>
                  <a:pt x="1658040" y="2355339"/>
                </a:lnTo>
                <a:cubicBezTo>
                  <a:pt x="1668858" y="2365839"/>
                  <a:pt x="1675550" y="2380345"/>
                  <a:pt x="1675550" y="2396368"/>
                </a:cubicBezTo>
                <a:cubicBezTo>
                  <a:pt x="1675550" y="2428414"/>
                  <a:pt x="1648785" y="2454393"/>
                  <a:pt x="1615768" y="2454393"/>
                </a:cubicBezTo>
                <a:lnTo>
                  <a:pt x="1598530" y="2447463"/>
                </a:lnTo>
                <a:lnTo>
                  <a:pt x="1596320" y="2452485"/>
                </a:lnTo>
                <a:cubicBezTo>
                  <a:pt x="693359" y="2055164"/>
                  <a:pt x="81765" y="1193804"/>
                  <a:pt x="4322" y="210339"/>
                </a:cubicBezTo>
                <a:lnTo>
                  <a:pt x="6038" y="210204"/>
                </a:lnTo>
                <a:lnTo>
                  <a:pt x="9417" y="193130"/>
                </a:lnTo>
                <a:cubicBezTo>
                  <a:pt x="17967" y="172510"/>
                  <a:pt x="37984" y="158041"/>
                  <a:pt x="61312" y="158041"/>
                </a:cubicBezTo>
                <a:close/>
                <a:moveTo>
                  <a:pt x="62211" y="0"/>
                </a:moveTo>
                <a:cubicBezTo>
                  <a:pt x="96569" y="0"/>
                  <a:pt x="124422" y="27034"/>
                  <a:pt x="124422" y="60382"/>
                </a:cubicBezTo>
                <a:cubicBezTo>
                  <a:pt x="124422" y="93730"/>
                  <a:pt x="96569" y="120764"/>
                  <a:pt x="62211" y="120764"/>
                </a:cubicBezTo>
                <a:cubicBezTo>
                  <a:pt x="27853" y="120764"/>
                  <a:pt x="0" y="93730"/>
                  <a:pt x="0" y="60382"/>
                </a:cubicBezTo>
                <a:cubicBezTo>
                  <a:pt x="0" y="27034"/>
                  <a:pt x="27853" y="0"/>
                  <a:pt x="6221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  <a:alpha val="5972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>
              <a:solidFill>
                <a:srgbClr val="3F3F3F"/>
              </a:solidFill>
            </a:endParaRPr>
          </a:p>
        </p:txBody>
      </p:sp>
      <p:sp>
        <p:nvSpPr>
          <p:cNvPr id="23" name="Freeform: Shape 10">
            <a:extLst>
              <a:ext uri="{FF2B5EF4-FFF2-40B4-BE49-F238E27FC236}">
                <a16:creationId xmlns:a16="http://schemas.microsoft.com/office/drawing/2014/main" id="{AFE7E6D8-AE2C-C1A0-01AB-D2AA0C1F2F33}"/>
              </a:ext>
            </a:extLst>
          </p:cNvPr>
          <p:cNvSpPr/>
          <p:nvPr/>
        </p:nvSpPr>
        <p:spPr>
          <a:xfrm flipH="1">
            <a:off x="10506954" y="3723387"/>
            <a:ext cx="980958" cy="1878104"/>
          </a:xfrm>
          <a:custGeom>
            <a:avLst/>
            <a:gdLst>
              <a:gd name="connsiteX0" fmla="*/ 61312 w 1675550"/>
              <a:gd name="connsiteY0" fmla="*/ 158041 h 2454393"/>
              <a:gd name="connsiteX1" fmla="*/ 113207 w 1675550"/>
              <a:gd name="connsiteY1" fmla="*/ 193130 h 2454393"/>
              <a:gd name="connsiteX2" fmla="*/ 114890 w 1675550"/>
              <a:gd name="connsiteY2" fmla="*/ 201632 h 2454393"/>
              <a:gd name="connsiteX3" fmla="*/ 118593 w 1675550"/>
              <a:gd name="connsiteY3" fmla="*/ 201340 h 2454393"/>
              <a:gd name="connsiteX4" fmla="*/ 1642486 w 1675550"/>
              <a:gd name="connsiteY4" fmla="*/ 2347567 h 2454393"/>
              <a:gd name="connsiteX5" fmla="*/ 1641918 w 1675550"/>
              <a:gd name="connsiteY5" fmla="*/ 2348857 h 2454393"/>
              <a:gd name="connsiteX6" fmla="*/ 1658040 w 1675550"/>
              <a:gd name="connsiteY6" fmla="*/ 2355339 h 2454393"/>
              <a:gd name="connsiteX7" fmla="*/ 1675550 w 1675550"/>
              <a:gd name="connsiteY7" fmla="*/ 2396368 h 2454393"/>
              <a:gd name="connsiteX8" fmla="*/ 1615768 w 1675550"/>
              <a:gd name="connsiteY8" fmla="*/ 2454393 h 2454393"/>
              <a:gd name="connsiteX9" fmla="*/ 1598530 w 1675550"/>
              <a:gd name="connsiteY9" fmla="*/ 2447463 h 2454393"/>
              <a:gd name="connsiteX10" fmla="*/ 1596320 w 1675550"/>
              <a:gd name="connsiteY10" fmla="*/ 2452485 h 2454393"/>
              <a:gd name="connsiteX11" fmla="*/ 4322 w 1675550"/>
              <a:gd name="connsiteY11" fmla="*/ 210339 h 2454393"/>
              <a:gd name="connsiteX12" fmla="*/ 6038 w 1675550"/>
              <a:gd name="connsiteY12" fmla="*/ 210204 h 2454393"/>
              <a:gd name="connsiteX13" fmla="*/ 9417 w 1675550"/>
              <a:gd name="connsiteY13" fmla="*/ 193130 h 2454393"/>
              <a:gd name="connsiteX14" fmla="*/ 61312 w 1675550"/>
              <a:gd name="connsiteY14" fmla="*/ 158041 h 2454393"/>
              <a:gd name="connsiteX15" fmla="*/ 62211 w 1675550"/>
              <a:gd name="connsiteY15" fmla="*/ 0 h 2454393"/>
              <a:gd name="connsiteX16" fmla="*/ 124422 w 1675550"/>
              <a:gd name="connsiteY16" fmla="*/ 60382 h 2454393"/>
              <a:gd name="connsiteX17" fmla="*/ 62211 w 1675550"/>
              <a:gd name="connsiteY17" fmla="*/ 120764 h 2454393"/>
              <a:gd name="connsiteX18" fmla="*/ 0 w 1675550"/>
              <a:gd name="connsiteY18" fmla="*/ 60382 h 2454393"/>
              <a:gd name="connsiteX19" fmla="*/ 62211 w 1675550"/>
              <a:gd name="connsiteY19" fmla="*/ 0 h 2454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75550" h="2454393">
                <a:moveTo>
                  <a:pt x="61312" y="158041"/>
                </a:moveTo>
                <a:cubicBezTo>
                  <a:pt x="84641" y="158041"/>
                  <a:pt x="104657" y="172510"/>
                  <a:pt x="113207" y="193130"/>
                </a:cubicBezTo>
                <a:lnTo>
                  <a:pt x="114890" y="201632"/>
                </a:lnTo>
                <a:lnTo>
                  <a:pt x="118593" y="201340"/>
                </a:lnTo>
                <a:cubicBezTo>
                  <a:pt x="192724" y="1142733"/>
                  <a:pt x="778154" y="1967243"/>
                  <a:pt x="1642486" y="2347567"/>
                </a:cubicBezTo>
                <a:lnTo>
                  <a:pt x="1641918" y="2348857"/>
                </a:lnTo>
                <a:lnTo>
                  <a:pt x="1658040" y="2355339"/>
                </a:lnTo>
                <a:cubicBezTo>
                  <a:pt x="1668858" y="2365839"/>
                  <a:pt x="1675550" y="2380345"/>
                  <a:pt x="1675550" y="2396368"/>
                </a:cubicBezTo>
                <a:cubicBezTo>
                  <a:pt x="1675550" y="2428414"/>
                  <a:pt x="1648785" y="2454393"/>
                  <a:pt x="1615768" y="2454393"/>
                </a:cubicBezTo>
                <a:lnTo>
                  <a:pt x="1598530" y="2447463"/>
                </a:lnTo>
                <a:lnTo>
                  <a:pt x="1596320" y="2452485"/>
                </a:lnTo>
                <a:cubicBezTo>
                  <a:pt x="693359" y="2055164"/>
                  <a:pt x="81765" y="1193804"/>
                  <a:pt x="4322" y="210339"/>
                </a:cubicBezTo>
                <a:lnTo>
                  <a:pt x="6038" y="210204"/>
                </a:lnTo>
                <a:lnTo>
                  <a:pt x="9417" y="193130"/>
                </a:lnTo>
                <a:cubicBezTo>
                  <a:pt x="17967" y="172510"/>
                  <a:pt x="37984" y="158041"/>
                  <a:pt x="61312" y="158041"/>
                </a:cubicBezTo>
                <a:close/>
                <a:moveTo>
                  <a:pt x="62211" y="0"/>
                </a:moveTo>
                <a:cubicBezTo>
                  <a:pt x="96569" y="0"/>
                  <a:pt x="124422" y="27034"/>
                  <a:pt x="124422" y="60382"/>
                </a:cubicBezTo>
                <a:cubicBezTo>
                  <a:pt x="124422" y="93730"/>
                  <a:pt x="96569" y="120764"/>
                  <a:pt x="62211" y="120764"/>
                </a:cubicBezTo>
                <a:cubicBezTo>
                  <a:pt x="27853" y="120764"/>
                  <a:pt x="0" y="93730"/>
                  <a:pt x="0" y="60382"/>
                </a:cubicBezTo>
                <a:cubicBezTo>
                  <a:pt x="0" y="27034"/>
                  <a:pt x="27853" y="0"/>
                  <a:pt x="6221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  <a:alpha val="60123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>
              <a:solidFill>
                <a:srgbClr val="3F3F3F"/>
              </a:solidFill>
            </a:endParaRPr>
          </a:p>
        </p:txBody>
      </p:sp>
      <p:sp>
        <p:nvSpPr>
          <p:cNvPr id="24" name="Text 4">
            <a:extLst>
              <a:ext uri="{FF2B5EF4-FFF2-40B4-BE49-F238E27FC236}">
                <a16:creationId xmlns:a16="http://schemas.microsoft.com/office/drawing/2014/main" id="{947A6968-AB68-7A61-A87E-318F5FE95EA4}"/>
              </a:ext>
            </a:extLst>
          </p:cNvPr>
          <p:cNvSpPr/>
          <p:nvPr/>
        </p:nvSpPr>
        <p:spPr>
          <a:xfrm>
            <a:off x="863093" y="5750081"/>
            <a:ext cx="6400488" cy="148084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32"/>
              </a:lnSpc>
            </a:pPr>
            <a:r>
              <a:rPr lang="en-US" sz="1500" dirty="0">
                <a:solidFill>
                  <a:srgbClr val="3F3F3F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Enlige forsørgere vil opleve specifikke ændringer i beskæftigelsesfradraget til deres fordel.</a:t>
            </a:r>
          </a:p>
        </p:txBody>
      </p:sp>
      <p:sp>
        <p:nvSpPr>
          <p:cNvPr id="26" name="Text 3">
            <a:extLst>
              <a:ext uri="{FF2B5EF4-FFF2-40B4-BE49-F238E27FC236}">
                <a16:creationId xmlns:a16="http://schemas.microsoft.com/office/drawing/2014/main" id="{048709CF-3315-D366-8D94-9080F050BA94}"/>
              </a:ext>
            </a:extLst>
          </p:cNvPr>
          <p:cNvSpPr/>
          <p:nvPr/>
        </p:nvSpPr>
        <p:spPr>
          <a:xfrm>
            <a:off x="1891717" y="3358484"/>
            <a:ext cx="5106384" cy="369758"/>
          </a:xfrm>
          <a:prstGeom prst="rect">
            <a:avLst/>
          </a:prstGeom>
          <a:noFill/>
          <a:ln/>
        </p:spPr>
        <p:txBody>
          <a:bodyPr wrap="none" rtlCol="0" anchor="t"/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78"/>
              </a:lnSpc>
            </a:pPr>
            <a:r>
              <a:rPr lang="en-US" sz="2000" b="1" dirty="0">
                <a:solidFill>
                  <a:srgbClr val="3F3F3F"/>
                </a:solidFill>
                <a:latin typeface="Arial Narrow" panose="020B0604020202020204" pitchFamily="34" charset="0"/>
                <a:ea typeface="Open Sans" pitchFamily="34" charset="-122"/>
                <a:cs typeface="Arial Narrow" panose="020B0604020202020204" pitchFamily="34" charset="0"/>
              </a:rPr>
              <a:t>Bidrag fra Høje Indkomster</a:t>
            </a:r>
          </a:p>
        </p:txBody>
      </p:sp>
      <p:sp>
        <p:nvSpPr>
          <p:cNvPr id="27" name="Text 4">
            <a:extLst>
              <a:ext uri="{FF2B5EF4-FFF2-40B4-BE49-F238E27FC236}">
                <a16:creationId xmlns:a16="http://schemas.microsoft.com/office/drawing/2014/main" id="{83F9B7E8-5045-C7FC-386B-B39E5AC006FF}"/>
              </a:ext>
            </a:extLst>
          </p:cNvPr>
          <p:cNvSpPr/>
          <p:nvPr/>
        </p:nvSpPr>
        <p:spPr>
          <a:xfrm>
            <a:off x="1891717" y="3919278"/>
            <a:ext cx="4790829" cy="148084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32"/>
              </a:lnSpc>
            </a:pPr>
            <a:r>
              <a:rPr lang="en-US" sz="1500" dirty="0">
                <a:solidFill>
                  <a:srgbClr val="3F3F3F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Højere bidrag fra de allerhøjeste indkomster forventes at styrke samfundets økonomi.</a:t>
            </a:r>
          </a:p>
        </p:txBody>
      </p:sp>
      <p:sp>
        <p:nvSpPr>
          <p:cNvPr id="29" name="Text 3">
            <a:extLst>
              <a:ext uri="{FF2B5EF4-FFF2-40B4-BE49-F238E27FC236}">
                <a16:creationId xmlns:a16="http://schemas.microsoft.com/office/drawing/2014/main" id="{5F57CA0E-7388-0F2B-2127-663862BFEB09}"/>
              </a:ext>
            </a:extLst>
          </p:cNvPr>
          <p:cNvSpPr/>
          <p:nvPr/>
        </p:nvSpPr>
        <p:spPr>
          <a:xfrm>
            <a:off x="863092" y="5189287"/>
            <a:ext cx="6135009" cy="369758"/>
          </a:xfrm>
          <a:prstGeom prst="rect">
            <a:avLst/>
          </a:prstGeom>
          <a:noFill/>
          <a:ln/>
        </p:spPr>
        <p:txBody>
          <a:bodyPr wrap="none" rtlCol="0" anchor="t"/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78"/>
              </a:lnSpc>
            </a:pPr>
            <a:r>
              <a:rPr lang="en-US" sz="2000" b="1" dirty="0">
                <a:solidFill>
                  <a:srgbClr val="3F3F3F"/>
                </a:solidFill>
                <a:latin typeface="Arial Narrow" panose="020B0604020202020204" pitchFamily="34" charset="0"/>
                <a:ea typeface="Open Sans" pitchFamily="34" charset="-122"/>
                <a:cs typeface="Arial Narrow" panose="020B0604020202020204" pitchFamily="34" charset="0"/>
              </a:rPr>
              <a:t>Ændringer for Enlige Forsørgere</a:t>
            </a:r>
          </a:p>
        </p:txBody>
      </p:sp>
      <p:pic>
        <p:nvPicPr>
          <p:cNvPr id="2" name="Billede 1" descr="Et billede, der indeholder sky, udendørs, bygning, tøj&#10;&#10;Beskrivelsen er genereret automatisk">
            <a:extLst>
              <a:ext uri="{FF2B5EF4-FFF2-40B4-BE49-F238E27FC236}">
                <a16:creationId xmlns:a16="http://schemas.microsoft.com/office/drawing/2014/main" id="{4D5D7E4C-E272-C124-C594-3666501D7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380" y="1646555"/>
            <a:ext cx="4123690" cy="423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84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urface with scratches&#10;&#10;Description automatically generated">
            <a:extLst>
              <a:ext uri="{FF2B5EF4-FFF2-40B4-BE49-F238E27FC236}">
                <a16:creationId xmlns:a16="http://schemas.microsoft.com/office/drawing/2014/main" id="{FC356376-8EEB-7DFC-1F5B-3C88D5917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2">
            <a:extLst>
              <a:ext uri="{FF2B5EF4-FFF2-40B4-BE49-F238E27FC236}">
                <a16:creationId xmlns:a16="http://schemas.microsoft.com/office/drawing/2014/main" id="{E858C2B0-DA4F-08D8-7193-BF8EA418965C}"/>
              </a:ext>
            </a:extLst>
          </p:cNvPr>
          <p:cNvSpPr/>
          <p:nvPr/>
        </p:nvSpPr>
        <p:spPr>
          <a:xfrm>
            <a:off x="617974" y="418129"/>
            <a:ext cx="10961316" cy="1157288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t"/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556"/>
              </a:lnSpc>
            </a:pPr>
            <a:r>
              <a:rPr lang="en-US" sz="3667" b="1" dirty="0">
                <a:solidFill>
                  <a:srgbClr val="3F3F3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Ændringer i Topskattesatser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97E126-E885-BA24-AE8A-AFC7A629FA14}"/>
              </a:ext>
            </a:extLst>
          </p:cNvPr>
          <p:cNvSpPr txBox="1"/>
          <p:nvPr/>
        </p:nvSpPr>
        <p:spPr>
          <a:xfrm>
            <a:off x="545140" y="5410012"/>
            <a:ext cx="3703019" cy="341953"/>
          </a:xfrm>
          <a:prstGeom prst="rect">
            <a:avLst/>
          </a:prstGeom>
          <a:noFill/>
        </p:spPr>
        <p:txBody>
          <a:bodyPr wrap="square" lIns="76200" tIns="38100" rIns="76200" bIns="38100" rtlCol="0" anchor="ctr">
            <a:sp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332"/>
              </a:lnSpc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"/>
                <a:cs typeface="Arial"/>
              </a:rPr>
              <a:t>Topskattesatsen sænkes for indkomster op til ca. 776.500 kr. i 2024-niveau.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5F39CD-31BB-290E-2DC0-74173008DBDA}"/>
              </a:ext>
            </a:extLst>
          </p:cNvPr>
          <p:cNvSpPr txBox="1"/>
          <p:nvPr/>
        </p:nvSpPr>
        <p:spPr>
          <a:xfrm>
            <a:off x="4428017" y="5410012"/>
            <a:ext cx="3548484" cy="341953"/>
          </a:xfrm>
          <a:prstGeom prst="rect">
            <a:avLst/>
          </a:prstGeom>
          <a:noFill/>
        </p:spPr>
        <p:txBody>
          <a:bodyPr wrap="square" lIns="76200" tIns="38100" rIns="76200" bIns="38100" rtlCol="0" anchor="ctr">
            <a:sp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332"/>
              </a:lnSpc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"/>
                <a:cs typeface="Arial"/>
              </a:rPr>
              <a:t>Topskatten for indkomster over ca. 2.588.300 kr. forventes at stige.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17448A2-BBE5-5F33-3844-B8F3853235E6}"/>
              </a:ext>
            </a:extLst>
          </p:cNvPr>
          <p:cNvSpPr txBox="1"/>
          <p:nvPr/>
        </p:nvSpPr>
        <p:spPr>
          <a:xfrm>
            <a:off x="617974" y="4328491"/>
            <a:ext cx="3630185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Open Sans" pitchFamily="34" charset="-122"/>
                <a:cs typeface="Arial Narrow" panose="020B0604020202020204" pitchFamily="34" charset="0"/>
              </a:rPr>
              <a:t>Nedsættelse for Mellemliggende Indkomster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C078640-D541-534E-7E55-E13DCD2DCCB5}"/>
              </a:ext>
            </a:extLst>
          </p:cNvPr>
          <p:cNvSpPr txBox="1"/>
          <p:nvPr/>
        </p:nvSpPr>
        <p:spPr>
          <a:xfrm>
            <a:off x="8156359" y="5410012"/>
            <a:ext cx="3703020" cy="341953"/>
          </a:xfrm>
          <a:prstGeom prst="rect">
            <a:avLst/>
          </a:prstGeom>
          <a:noFill/>
        </p:spPr>
        <p:txBody>
          <a:bodyPr wrap="square" lIns="76200" tIns="38100" rIns="76200" bIns="38100" rtlCol="0" anchor="ctr">
            <a:sp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332"/>
              </a:lnSpc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"/>
                <a:cs typeface="Arial"/>
              </a:rPr>
              <a:t>Samlet set forventes et mindreprovenu på ca. 6,4 mia. kr. efter tilbageløb og adfærd.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F2EF26-AA26-FD83-FC59-A4B7089BA3D4}"/>
              </a:ext>
            </a:extLst>
          </p:cNvPr>
          <p:cNvSpPr txBox="1"/>
          <p:nvPr/>
        </p:nvSpPr>
        <p:spPr>
          <a:xfrm>
            <a:off x="4248159" y="4328491"/>
            <a:ext cx="3695684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Open Sans" pitchFamily="34" charset="-122"/>
                <a:cs typeface="Arial Narrow" panose="020B0604020202020204" pitchFamily="34" charset="0"/>
              </a:rPr>
              <a:t>Forhøjelse for Højeste Indkomster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3994F8-E0F4-17E3-51E1-E88E55091726}"/>
              </a:ext>
            </a:extLst>
          </p:cNvPr>
          <p:cNvSpPr txBox="1"/>
          <p:nvPr/>
        </p:nvSpPr>
        <p:spPr>
          <a:xfrm>
            <a:off x="7943843" y="4328491"/>
            <a:ext cx="3703019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Open Sans" pitchFamily="34" charset="-122"/>
                <a:cs typeface="Arial Narrow" panose="020B0604020202020204" pitchFamily="34" charset="0"/>
              </a:rPr>
              <a:t>Gennemsnitlig Mindreprovenu</a:t>
            </a:r>
          </a:p>
        </p:txBody>
      </p:sp>
      <p:pic>
        <p:nvPicPr>
          <p:cNvPr id="4" name="Billede 3" descr="Et billede, der indeholder Ansigt, valuta, kontanter, Pengeseddel&#10;&#10;Beskrivelsen er genereret automatisk">
            <a:extLst>
              <a:ext uri="{FF2B5EF4-FFF2-40B4-BE49-F238E27FC236}">
                <a16:creationId xmlns:a16="http://schemas.microsoft.com/office/drawing/2014/main" id="{088DB4B1-C8E0-E560-8F03-31852D7AB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25" y="1569720"/>
            <a:ext cx="2292350" cy="2292350"/>
          </a:xfrm>
          <a:prstGeom prst="rect">
            <a:avLst/>
          </a:prstGeom>
        </p:spPr>
      </p:pic>
      <p:pic>
        <p:nvPicPr>
          <p:cNvPr id="6" name="Billede 5" descr="Et billede, der indeholder kontanter, penge, valuta, Pengehåndtering&#10;&#10;Beskrivelsen er genereret automatisk">
            <a:extLst>
              <a:ext uri="{FF2B5EF4-FFF2-40B4-BE49-F238E27FC236}">
                <a16:creationId xmlns:a16="http://schemas.microsoft.com/office/drawing/2014/main" id="{D154C59A-6C12-5353-73D9-DC8027192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515" y="1569720"/>
            <a:ext cx="2292350" cy="2292350"/>
          </a:xfrm>
          <a:prstGeom prst="rect">
            <a:avLst/>
          </a:prstGeom>
        </p:spPr>
      </p:pic>
      <p:pic>
        <p:nvPicPr>
          <p:cNvPr id="7" name="Billede 6" descr="Et billede, der indeholder sky, udendørs, vand&#10;&#10;Beskrivelsen er genereret automatisk">
            <a:extLst>
              <a:ext uri="{FF2B5EF4-FFF2-40B4-BE49-F238E27FC236}">
                <a16:creationId xmlns:a16="http://schemas.microsoft.com/office/drawing/2014/main" id="{C5F5A1ED-73D3-3910-CA72-DADEF44193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9340" y="1569720"/>
            <a:ext cx="2292350" cy="229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71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urface with scratches&#10;&#10;Description automatically generated">
            <a:extLst>
              <a:ext uri="{FF2B5EF4-FFF2-40B4-BE49-F238E27FC236}">
                <a16:creationId xmlns:a16="http://schemas.microsoft.com/office/drawing/2014/main" id="{A5AAE5C6-B65C-647F-CB40-4F220F5BB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2">
            <a:extLst>
              <a:ext uri="{FF2B5EF4-FFF2-40B4-BE49-F238E27FC236}">
                <a16:creationId xmlns:a16="http://schemas.microsoft.com/office/drawing/2014/main" id="{E858C2B0-DA4F-08D8-7193-BF8EA418965C}"/>
              </a:ext>
            </a:extLst>
          </p:cNvPr>
          <p:cNvSpPr/>
          <p:nvPr/>
        </p:nvSpPr>
        <p:spPr>
          <a:xfrm>
            <a:off x="617974" y="418129"/>
            <a:ext cx="10970646" cy="1157288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t"/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556"/>
              </a:lnSpc>
            </a:pPr>
            <a:r>
              <a:rPr lang="en-US" sz="3667" b="1" dirty="0">
                <a:solidFill>
                  <a:srgbClr val="3F3F3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Forhøjelse af Beskæftigelsesfradrag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97E126-E885-BA24-AE8A-AFC7A629FA14}"/>
              </a:ext>
            </a:extLst>
          </p:cNvPr>
          <p:cNvSpPr txBox="1"/>
          <p:nvPr/>
        </p:nvSpPr>
        <p:spPr>
          <a:xfrm>
            <a:off x="530245" y="3674840"/>
            <a:ext cx="3703019" cy="341953"/>
          </a:xfrm>
          <a:prstGeom prst="rect">
            <a:avLst/>
          </a:prstGeom>
          <a:noFill/>
        </p:spPr>
        <p:txBody>
          <a:bodyPr wrap="square" lIns="76200" tIns="38100" rIns="76200" bIns="38100" rtlCol="0" anchor="ctr">
            <a:sp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32"/>
              </a:lnSpc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"/>
                <a:cs typeface="Arial"/>
              </a:rPr>
              <a:t>Beskæftigelsesfradraget forventes at stige generelt for at øge incitamentet til arbejde.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5F39CD-31BB-290E-2DC0-74173008DBDA}"/>
              </a:ext>
            </a:extLst>
          </p:cNvPr>
          <p:cNvSpPr txBox="1"/>
          <p:nvPr/>
        </p:nvSpPr>
        <p:spPr>
          <a:xfrm>
            <a:off x="4243423" y="3664679"/>
            <a:ext cx="3548484" cy="341953"/>
          </a:xfrm>
          <a:prstGeom prst="rect">
            <a:avLst/>
          </a:prstGeom>
          <a:noFill/>
        </p:spPr>
        <p:txBody>
          <a:bodyPr wrap="square" lIns="76200" tIns="38100" rIns="76200" bIns="38100" rtlCol="0" anchor="ctr">
            <a:sp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32"/>
              </a:lnSpc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"/>
                <a:cs typeface="Arial"/>
              </a:rPr>
              <a:t>Der indføres et ekstra beskæftigelsesfradrag for seniorer nær pensionsalderen.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17448A2-BBE5-5F33-3844-B8F3853235E6}"/>
              </a:ext>
            </a:extLst>
          </p:cNvPr>
          <p:cNvSpPr txBox="1"/>
          <p:nvPr/>
        </p:nvSpPr>
        <p:spPr>
          <a:xfrm>
            <a:off x="530245" y="2517564"/>
            <a:ext cx="3290325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Open Sans" pitchFamily="34" charset="-122"/>
                <a:cs typeface="Arial Narrow" panose="020B0604020202020204" pitchFamily="34" charset="0"/>
              </a:rPr>
              <a:t>Generel Forhøjelse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C078640-D541-534E-7E55-E13DCD2DCCB5}"/>
              </a:ext>
            </a:extLst>
          </p:cNvPr>
          <p:cNvSpPr txBox="1"/>
          <p:nvPr/>
        </p:nvSpPr>
        <p:spPr>
          <a:xfrm>
            <a:off x="7958738" y="3664679"/>
            <a:ext cx="3825661" cy="341953"/>
          </a:xfrm>
          <a:prstGeom prst="rect">
            <a:avLst/>
          </a:prstGeom>
          <a:noFill/>
        </p:spPr>
        <p:txBody>
          <a:bodyPr wrap="square" lIns="76200" tIns="38100" rIns="76200" bIns="38100" rtlCol="0" anchor="ctr">
            <a:sp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32"/>
              </a:lnSpc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"/>
                <a:cs typeface="Arial"/>
              </a:rPr>
              <a:t>Enlige forsørgere vil opleve en særlig forhøjelse af beskæftigelsesfradraget til deres fordel.</a:t>
            </a:r>
          </a:p>
        </p:txBody>
      </p:sp>
      <p:pic>
        <p:nvPicPr>
          <p:cNvPr id="53" name="Picture 5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DB4D32E-465F-20DF-D33E-DAA2AC4D8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485" y="6123008"/>
            <a:ext cx="12292301" cy="5425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41DBDF-2B63-A5C6-ECB6-2E1E6E4C049F}"/>
              </a:ext>
            </a:extLst>
          </p:cNvPr>
          <p:cNvSpPr txBox="1"/>
          <p:nvPr/>
        </p:nvSpPr>
        <p:spPr>
          <a:xfrm>
            <a:off x="4233264" y="2517564"/>
            <a:ext cx="3290325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Open Sans" pitchFamily="34" charset="-122"/>
                <a:cs typeface="Arial Narrow" panose="020B0604020202020204" pitchFamily="34" charset="0"/>
              </a:rPr>
              <a:t>Ekstra Fradrag for Seniorer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60BE93-6BBB-AAD8-7B70-08C6CFFCF77A}"/>
              </a:ext>
            </a:extLst>
          </p:cNvPr>
          <p:cNvSpPr txBox="1"/>
          <p:nvPr/>
        </p:nvSpPr>
        <p:spPr>
          <a:xfrm>
            <a:off x="7903004" y="2517564"/>
            <a:ext cx="3290325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Open Sans" pitchFamily="34" charset="-122"/>
                <a:cs typeface="Arial Narrow" panose="020B0604020202020204" pitchFamily="34" charset="0"/>
              </a:rPr>
              <a:t>Fradrag for Enlige Forsørgere</a:t>
            </a:r>
          </a:p>
        </p:txBody>
      </p:sp>
    </p:spTree>
    <p:extLst>
      <p:ext uri="{BB962C8B-B14F-4D97-AF65-F5344CB8AC3E}">
        <p14:creationId xmlns:p14="http://schemas.microsoft.com/office/powerpoint/2010/main" val="3311401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surface with scratches&#10;&#10;Description automatically generated">
            <a:extLst>
              <a:ext uri="{FF2B5EF4-FFF2-40B4-BE49-F238E27FC236}">
                <a16:creationId xmlns:a16="http://schemas.microsoft.com/office/drawing/2014/main" id="{9651D871-A8E2-4B5B-0330-63271654A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2">
            <a:extLst>
              <a:ext uri="{FF2B5EF4-FFF2-40B4-BE49-F238E27FC236}">
                <a16:creationId xmlns:a16="http://schemas.microsoft.com/office/drawing/2014/main" id="{E858C2B0-DA4F-08D8-7193-BF8EA418965C}"/>
              </a:ext>
            </a:extLst>
          </p:cNvPr>
          <p:cNvSpPr/>
          <p:nvPr/>
        </p:nvSpPr>
        <p:spPr>
          <a:xfrm>
            <a:off x="617973" y="418129"/>
            <a:ext cx="10961318" cy="1157288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t"/>
          <a:lstStyle/>
          <a:p>
            <a:pPr>
              <a:lnSpc>
                <a:spcPts val="4556"/>
              </a:lnSpc>
            </a:pPr>
            <a:r>
              <a:rPr lang="en-US" sz="3667" b="1" dirty="0">
                <a:solidFill>
                  <a:srgbClr val="3F3F3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Ændringer i Boafgiften</a:t>
            </a:r>
          </a:p>
        </p:txBody>
      </p:sp>
      <p:sp>
        <p:nvSpPr>
          <p:cNvPr id="3" name="Text 5">
            <a:extLst>
              <a:ext uri="{FF2B5EF4-FFF2-40B4-BE49-F238E27FC236}">
                <a16:creationId xmlns:a16="http://schemas.microsoft.com/office/drawing/2014/main" id="{1BB28C7B-C477-8656-6250-C2DBB63BEC50}"/>
              </a:ext>
            </a:extLst>
          </p:cNvPr>
          <p:cNvSpPr/>
          <p:nvPr/>
        </p:nvSpPr>
        <p:spPr>
          <a:xfrm>
            <a:off x="940691" y="2346028"/>
            <a:ext cx="5453608" cy="1184672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t"/>
          <a:lstStyle/>
          <a:p>
            <a:pPr>
              <a:lnSpc>
                <a:spcPts val="2332"/>
              </a:lnSpc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"/>
                <a:cs typeface="Arial"/>
              </a:rPr>
              <a:t>Bundfradraget i boafgiften foreslås at blive hævet for at lette byrden for arvinger.</a:t>
            </a:r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A07C6D8B-C9B1-69C2-B84A-27DE976F7F56}"/>
              </a:ext>
            </a:extLst>
          </p:cNvPr>
          <p:cNvSpPr/>
          <p:nvPr/>
        </p:nvSpPr>
        <p:spPr>
          <a:xfrm>
            <a:off x="1252533" y="3955536"/>
            <a:ext cx="5589442" cy="1184672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t"/>
          <a:lstStyle/>
          <a:p>
            <a:pPr>
              <a:lnSpc>
                <a:spcPts val="2332"/>
              </a:lnSpc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"/>
                <a:cs typeface="Arial"/>
              </a:rPr>
              <a:t>Tillægsboafgiften ved arv til søskende forventes at blive afskaffet.</a:t>
            </a:r>
          </a:p>
        </p:txBody>
      </p:sp>
      <p:sp>
        <p:nvSpPr>
          <p:cNvPr id="12" name="Text 5">
            <a:extLst>
              <a:ext uri="{FF2B5EF4-FFF2-40B4-BE49-F238E27FC236}">
                <a16:creationId xmlns:a16="http://schemas.microsoft.com/office/drawing/2014/main" id="{519ABC77-FF62-1CBE-CA89-B2F9D92530BD}"/>
              </a:ext>
            </a:extLst>
          </p:cNvPr>
          <p:cNvSpPr/>
          <p:nvPr/>
        </p:nvSpPr>
        <p:spPr>
          <a:xfrm>
            <a:off x="1938662" y="5554605"/>
            <a:ext cx="5650610" cy="1184672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t"/>
          <a:lstStyle/>
          <a:p>
            <a:pPr>
              <a:lnSpc>
                <a:spcPts val="2332"/>
              </a:lnSpc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Open Sans"/>
              <a:cs typeface="Arial"/>
            </a:endParaRPr>
          </a:p>
        </p:txBody>
      </p:sp>
      <p:sp>
        <p:nvSpPr>
          <p:cNvPr id="34" name="Text 3">
            <a:extLst>
              <a:ext uri="{FF2B5EF4-FFF2-40B4-BE49-F238E27FC236}">
                <a16:creationId xmlns:a16="http://schemas.microsoft.com/office/drawing/2014/main" id="{1016F2F3-F3CD-9B60-41F4-661EF0492A70}"/>
              </a:ext>
            </a:extLst>
          </p:cNvPr>
          <p:cNvSpPr/>
          <p:nvPr/>
        </p:nvSpPr>
        <p:spPr>
          <a:xfrm>
            <a:off x="938207" y="1832786"/>
            <a:ext cx="6946233" cy="431961"/>
          </a:xfrm>
          <a:prstGeom prst="rect">
            <a:avLst/>
          </a:prstGeom>
          <a:noFill/>
          <a:ln/>
        </p:spPr>
        <p:txBody>
          <a:bodyPr wrap="none" lIns="76200" tIns="38100" rIns="76200" bIns="38100" rtlCol="0" anchor="t"/>
          <a:lstStyle/>
          <a:p>
            <a:pPr>
              <a:lnSpc>
                <a:spcPts val="2278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Open Sans"/>
                <a:cs typeface="Arial Narrow" panose="020B0604020202020204" pitchFamily="34" charset="0"/>
              </a:rPr>
              <a:t>Hævning af Bundfradraget</a:t>
            </a:r>
          </a:p>
        </p:txBody>
      </p:sp>
      <p:sp>
        <p:nvSpPr>
          <p:cNvPr id="35" name="Text 3">
            <a:extLst>
              <a:ext uri="{FF2B5EF4-FFF2-40B4-BE49-F238E27FC236}">
                <a16:creationId xmlns:a16="http://schemas.microsoft.com/office/drawing/2014/main" id="{BF946CA3-619A-D1C2-5B68-0A0DA4D5F7FE}"/>
              </a:ext>
            </a:extLst>
          </p:cNvPr>
          <p:cNvSpPr/>
          <p:nvPr/>
        </p:nvSpPr>
        <p:spPr>
          <a:xfrm>
            <a:off x="1249316" y="3452844"/>
            <a:ext cx="6635124" cy="421412"/>
          </a:xfrm>
          <a:prstGeom prst="rect">
            <a:avLst/>
          </a:prstGeom>
          <a:noFill/>
          <a:ln/>
        </p:spPr>
        <p:txBody>
          <a:bodyPr wrap="none" lIns="76200" tIns="38100" rIns="76200" bIns="38100" rtlCol="0" anchor="t"/>
          <a:lstStyle/>
          <a:p>
            <a:pPr>
              <a:lnSpc>
                <a:spcPts val="2278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Open Sans"/>
              </a:rPr>
              <a:t>Afskaffelse af Tillægsboafgiften</a:t>
            </a:r>
          </a:p>
        </p:txBody>
      </p:sp>
      <p:sp>
        <p:nvSpPr>
          <p:cNvPr id="36" name="Text 3">
            <a:extLst>
              <a:ext uri="{FF2B5EF4-FFF2-40B4-BE49-F238E27FC236}">
                <a16:creationId xmlns:a16="http://schemas.microsoft.com/office/drawing/2014/main" id="{C1D3347F-4877-F4B0-2EA4-F603070417EF}"/>
              </a:ext>
            </a:extLst>
          </p:cNvPr>
          <p:cNvSpPr/>
          <p:nvPr/>
        </p:nvSpPr>
        <p:spPr>
          <a:xfrm>
            <a:off x="1930482" y="5051908"/>
            <a:ext cx="6946232" cy="421411"/>
          </a:xfrm>
          <a:prstGeom prst="rect">
            <a:avLst/>
          </a:prstGeom>
          <a:noFill/>
          <a:ln/>
        </p:spPr>
        <p:txBody>
          <a:bodyPr wrap="none" lIns="76200" tIns="38100" rIns="76200" bIns="38100" rtlCol="0" anchor="t"/>
          <a:lstStyle/>
          <a:p>
            <a:pPr>
              <a:lnSpc>
                <a:spcPts val="2278"/>
              </a:lnSpc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ea typeface="Open San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1DC25A-B3CF-802F-5C95-597D9FBF38F4}"/>
              </a:ext>
            </a:extLst>
          </p:cNvPr>
          <p:cNvSpPr/>
          <p:nvPr/>
        </p:nvSpPr>
        <p:spPr>
          <a:xfrm>
            <a:off x="8726293" y="2837565"/>
            <a:ext cx="3439243" cy="3640772"/>
          </a:xfrm>
          <a:custGeom>
            <a:avLst/>
            <a:gdLst>
              <a:gd name="connsiteX0" fmla="*/ 2743200 w 2743200"/>
              <a:gd name="connsiteY0" fmla="*/ 0 h 2900243"/>
              <a:gd name="connsiteX1" fmla="*/ 406964 w 2743200"/>
              <a:gd name="connsiteY1" fmla="*/ 0 h 2900243"/>
              <a:gd name="connsiteX2" fmla="*/ 405397 w 2743200"/>
              <a:gd name="connsiteY2" fmla="*/ 1720 h 2900243"/>
              <a:gd name="connsiteX3" fmla="*/ 0 w 2743200"/>
              <a:gd name="connsiteY3" fmla="*/ 1128630 h 2900243"/>
              <a:gd name="connsiteX4" fmla="*/ 1775320 w 2743200"/>
              <a:gd name="connsiteY4" fmla="*/ 2900243 h 2900243"/>
              <a:gd name="connsiteX5" fmla="*/ 2621543 w 2743200"/>
              <a:gd name="connsiteY5" fmla="*/ 2686419 h 2900243"/>
              <a:gd name="connsiteX6" fmla="*/ 2743200 w 2743200"/>
              <a:gd name="connsiteY6" fmla="*/ 2612665 h 2900243"/>
              <a:gd name="connsiteX7" fmla="*/ 2743200 w 2743200"/>
              <a:gd name="connsiteY7" fmla="*/ 0 h 290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3200" h="2900243">
                <a:moveTo>
                  <a:pt x="2743200" y="0"/>
                </a:moveTo>
                <a:lnTo>
                  <a:pt x="406964" y="0"/>
                </a:lnTo>
                <a:lnTo>
                  <a:pt x="405397" y="1720"/>
                </a:lnTo>
                <a:cubicBezTo>
                  <a:pt x="152137" y="307959"/>
                  <a:pt x="0" y="700565"/>
                  <a:pt x="0" y="1128630"/>
                </a:cubicBezTo>
                <a:cubicBezTo>
                  <a:pt x="0" y="2107065"/>
                  <a:pt x="794838" y="2900243"/>
                  <a:pt x="1775320" y="2900243"/>
                </a:cubicBezTo>
                <a:cubicBezTo>
                  <a:pt x="2081721" y="2900243"/>
                  <a:pt x="2369992" y="2822784"/>
                  <a:pt x="2621543" y="2686419"/>
                </a:cubicBezTo>
                <a:lnTo>
                  <a:pt x="2743200" y="2612665"/>
                </a:lnTo>
                <a:lnTo>
                  <a:pt x="2743200" y="0"/>
                </a:lnTo>
                <a:close/>
              </a:path>
            </a:pathLst>
          </a:custGeom>
          <a:solidFill>
            <a:srgbClr val="E4E4ED"/>
          </a:solidFill>
          <a:ln/>
        </p:spPr>
        <p:txBody>
          <a:bodyPr/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355D211-CB94-B619-52F1-FED1491427AA}"/>
              </a:ext>
            </a:extLst>
          </p:cNvPr>
          <p:cNvSpPr/>
          <p:nvPr/>
        </p:nvSpPr>
        <p:spPr>
          <a:xfrm>
            <a:off x="9034650" y="5416058"/>
            <a:ext cx="566736" cy="57313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1940">
              <a:defRPr/>
            </a:pPr>
            <a:endParaRPr lang="en-IN" sz="1500" kern="0" dirty="0">
              <a:solidFill>
                <a:prstClr val="white"/>
              </a:solidFill>
              <a:latin typeface="Abel" panose="02000506030000020004"/>
            </a:endParaRPr>
          </a:p>
        </p:txBody>
      </p:sp>
      <p:pic>
        <p:nvPicPr>
          <p:cNvPr id="2" name="Billede 1" descr="Et billede, der indeholder vindue, bygning, plante, hjem/inde&#10;&#10;Beskrivelsen er genereret automatisk">
            <a:extLst>
              <a:ext uri="{FF2B5EF4-FFF2-40B4-BE49-F238E27FC236}">
                <a16:creationId xmlns:a16="http://schemas.microsoft.com/office/drawing/2014/main" id="{F5E8496B-8D88-D16E-EA76-B146A4377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935" y="1575435"/>
            <a:ext cx="3705225" cy="370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25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urface with scratches&#10;&#10;Description automatically generated">
            <a:extLst>
              <a:ext uri="{FF2B5EF4-FFF2-40B4-BE49-F238E27FC236}">
                <a16:creationId xmlns:a16="http://schemas.microsoft.com/office/drawing/2014/main" id="{1CE41082-62C8-1034-ECE9-160F1C07A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2">
            <a:extLst>
              <a:ext uri="{FF2B5EF4-FFF2-40B4-BE49-F238E27FC236}">
                <a16:creationId xmlns:a16="http://schemas.microsoft.com/office/drawing/2014/main" id="{E858C2B0-DA4F-08D8-7193-BF8EA418965C}"/>
              </a:ext>
            </a:extLst>
          </p:cNvPr>
          <p:cNvSpPr/>
          <p:nvPr/>
        </p:nvSpPr>
        <p:spPr>
          <a:xfrm>
            <a:off x="617973" y="418129"/>
            <a:ext cx="10970647" cy="1157288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t"/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556"/>
              </a:lnSpc>
            </a:pPr>
            <a:r>
              <a:rPr lang="en-US" sz="3667" b="1" dirty="0">
                <a:solidFill>
                  <a:srgbClr val="3F3F3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Forventet Økonomisk Konsekvens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4C741D-75E8-F75C-539B-7507748D9DB5}"/>
              </a:ext>
            </a:extLst>
          </p:cNvPr>
          <p:cNvSpPr txBox="1"/>
          <p:nvPr/>
        </p:nvSpPr>
        <p:spPr>
          <a:xfrm>
            <a:off x="714119" y="5232657"/>
            <a:ext cx="5231120" cy="341953"/>
          </a:xfrm>
          <a:prstGeom prst="rect">
            <a:avLst/>
          </a:prstGeom>
          <a:noFill/>
        </p:spPr>
        <p:txBody>
          <a:bodyPr wrap="square" lIns="76200" tIns="38100" rIns="76200" bIns="38100" rtlCol="0" anchor="ctr">
            <a:sp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32"/>
              </a:lnSpc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"/>
                <a:cs typeface="Arial"/>
              </a:rPr>
              <a:t>Regeringen og et bredt flertal af partier har fremlagt forslaget til reformen.</a:t>
            </a:r>
          </a:p>
        </p:txBody>
      </p:sp>
      <p:pic>
        <p:nvPicPr>
          <p:cNvPr id="22" name="Picture 2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F2A86CD-CBCC-1651-F4AB-B0EBA04E4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57181">
            <a:off x="6460752" y="4740321"/>
            <a:ext cx="5675152" cy="148404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A1F1F50-9F30-193C-86A1-4C084898F548}"/>
              </a:ext>
            </a:extLst>
          </p:cNvPr>
          <p:cNvSpPr txBox="1"/>
          <p:nvPr/>
        </p:nvSpPr>
        <p:spPr>
          <a:xfrm>
            <a:off x="714119" y="2945388"/>
            <a:ext cx="5231120" cy="341953"/>
          </a:xfrm>
          <a:prstGeom prst="rect">
            <a:avLst/>
          </a:prstGeom>
          <a:noFill/>
        </p:spPr>
        <p:txBody>
          <a:bodyPr wrap="square" lIns="76200" tIns="38100" rIns="76200" bIns="38100" rtlCol="0" anchor="ctr">
            <a:sp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32"/>
              </a:lnSpc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"/>
                <a:cs typeface="Arial"/>
              </a:rPr>
              <a:t>Forslaget forventes at resultere i et mindreprovenu på ca. 6,4 mia. kr. efter tilbageløb og adfærd.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609ED1-E511-FB23-6308-C2FC62333752}"/>
              </a:ext>
            </a:extLst>
          </p:cNvPr>
          <p:cNvSpPr txBox="1"/>
          <p:nvPr/>
        </p:nvSpPr>
        <p:spPr>
          <a:xfrm>
            <a:off x="714118" y="1966016"/>
            <a:ext cx="5002264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Open Sans" pitchFamily="34" charset="-122"/>
                <a:cs typeface="Arial Narrow" panose="020B0604020202020204" pitchFamily="34" charset="0"/>
              </a:rPr>
              <a:t>Samlet Mindreprovenu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CAE2CE3-FCD8-75CB-D7FA-4FE2542F8080}"/>
              </a:ext>
            </a:extLst>
          </p:cNvPr>
          <p:cNvSpPr txBox="1"/>
          <p:nvPr/>
        </p:nvSpPr>
        <p:spPr>
          <a:xfrm>
            <a:off x="6246761" y="2926726"/>
            <a:ext cx="5231120" cy="341953"/>
          </a:xfrm>
          <a:prstGeom prst="rect">
            <a:avLst/>
          </a:prstGeom>
          <a:noFill/>
        </p:spPr>
        <p:txBody>
          <a:bodyPr wrap="square" lIns="76200" tIns="38100" rIns="76200" bIns="38100" rtlCol="0" anchor="ctr">
            <a:sp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32"/>
              </a:lnSpc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"/>
                <a:cs typeface="Arial"/>
              </a:rPr>
              <a:t>Reformen indebærer ændringer i personskatteloven, ligningsloven og andre relevante love.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8CDA05-1D33-52B9-7937-B305B34F5337}"/>
              </a:ext>
            </a:extLst>
          </p:cNvPr>
          <p:cNvSpPr txBox="1"/>
          <p:nvPr/>
        </p:nvSpPr>
        <p:spPr>
          <a:xfrm>
            <a:off x="6230568" y="1966016"/>
            <a:ext cx="5002264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Open Sans" pitchFamily="34" charset="-122"/>
                <a:cs typeface="Arial Narrow" panose="020B0604020202020204" pitchFamily="34" charset="0"/>
              </a:rPr>
              <a:t>Ændringer i Lovene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B5724A-DCA3-C362-819D-4B0A60765B95}"/>
              </a:ext>
            </a:extLst>
          </p:cNvPr>
          <p:cNvSpPr txBox="1"/>
          <p:nvPr/>
        </p:nvSpPr>
        <p:spPr>
          <a:xfrm>
            <a:off x="714118" y="4343067"/>
            <a:ext cx="5002264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Open Sans" pitchFamily="34" charset="-122"/>
                <a:cs typeface="Arial Narrow" panose="020B0604020202020204" pitchFamily="34" charset="0"/>
              </a:rPr>
              <a:t>Politisk Støtte</a:t>
            </a:r>
          </a:p>
        </p:txBody>
      </p:sp>
    </p:spTree>
    <p:extLst>
      <p:ext uri="{BB962C8B-B14F-4D97-AF65-F5344CB8AC3E}">
        <p14:creationId xmlns:p14="http://schemas.microsoft.com/office/powerpoint/2010/main" val="2931225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surface with scratches&#10;&#10;Description automatically generated">
            <a:extLst>
              <a:ext uri="{FF2B5EF4-FFF2-40B4-BE49-F238E27FC236}">
                <a16:creationId xmlns:a16="http://schemas.microsoft.com/office/drawing/2014/main" id="{5F990327-0126-27D6-9200-C710DAC77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2">
            <a:extLst>
              <a:ext uri="{FF2B5EF4-FFF2-40B4-BE49-F238E27FC236}">
                <a16:creationId xmlns:a16="http://schemas.microsoft.com/office/drawing/2014/main" id="{E858C2B0-DA4F-08D8-7193-BF8EA418965C}"/>
              </a:ext>
            </a:extLst>
          </p:cNvPr>
          <p:cNvSpPr/>
          <p:nvPr/>
        </p:nvSpPr>
        <p:spPr>
          <a:xfrm>
            <a:off x="617973" y="418129"/>
            <a:ext cx="10961317" cy="1157288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t"/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556"/>
              </a:lnSpc>
            </a:pPr>
            <a:r>
              <a:rPr lang="en-US" sz="3667" b="1" dirty="0">
                <a:solidFill>
                  <a:srgbClr val="3F3F3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Implementeringsplan og Konklusion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621E86-A2B1-8D9E-DCFF-D41DA5D004CC}"/>
              </a:ext>
            </a:extLst>
          </p:cNvPr>
          <p:cNvSpPr txBox="1"/>
          <p:nvPr/>
        </p:nvSpPr>
        <p:spPr>
          <a:xfrm>
            <a:off x="698619" y="3121132"/>
            <a:ext cx="3575693" cy="341953"/>
          </a:xfrm>
          <a:prstGeom prst="rect">
            <a:avLst/>
          </a:prstGeom>
          <a:noFill/>
        </p:spPr>
        <p:txBody>
          <a:bodyPr wrap="square" lIns="76200" tIns="38100" rIns="76200" bIns="38100" rtlCol="0" anchor="ctr">
            <a:sp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32"/>
              </a:lnSpc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"/>
                <a:cs typeface="Arial"/>
              </a:rPr>
              <a:t>Lovforslaget er planlagt til at træde i kraft fra juni 2024 med forskellige dele af reformen implementeret over de følgende år.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5AA93C-5D47-165E-0A25-7A31BD764411}"/>
              </a:ext>
            </a:extLst>
          </p:cNvPr>
          <p:cNvSpPr txBox="1"/>
          <p:nvPr/>
        </p:nvSpPr>
        <p:spPr>
          <a:xfrm>
            <a:off x="623340" y="1847529"/>
            <a:ext cx="3579852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Open Sans" pitchFamily="34" charset="-122"/>
                <a:cs typeface="Arial Narrow" panose="020B0604020202020204" pitchFamily="34" charset="0"/>
              </a:rPr>
              <a:t>Planlagt Implementering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4C741D-75E8-F75C-539B-7507748D9DB5}"/>
              </a:ext>
            </a:extLst>
          </p:cNvPr>
          <p:cNvSpPr txBox="1"/>
          <p:nvPr/>
        </p:nvSpPr>
        <p:spPr>
          <a:xfrm>
            <a:off x="698619" y="5642156"/>
            <a:ext cx="7417656" cy="341953"/>
          </a:xfrm>
          <a:prstGeom prst="rect">
            <a:avLst/>
          </a:prstGeom>
          <a:noFill/>
        </p:spPr>
        <p:txBody>
          <a:bodyPr wrap="square" lIns="76200" tIns="38100" rIns="76200" bIns="38100" rtlCol="0" anchor="ctr">
            <a:sp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32"/>
              </a:lnSpc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"/>
                <a:cs typeface="Arial"/>
              </a:rPr>
              <a:t>Reformen sigter mod at skabe et mere retfærdigt skattesystem og bidrage til et stærkere samfund på længere sigt.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416E08-6650-D423-E110-77FE81277C93}"/>
              </a:ext>
            </a:extLst>
          </p:cNvPr>
          <p:cNvSpPr txBox="1"/>
          <p:nvPr/>
        </p:nvSpPr>
        <p:spPr>
          <a:xfrm>
            <a:off x="623340" y="4775522"/>
            <a:ext cx="3579852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Open Sans" pitchFamily="34" charset="-122"/>
                <a:cs typeface="Arial Narrow" panose="020B0604020202020204" pitchFamily="34" charset="0"/>
              </a:rPr>
              <a:t>Langsigtet Mål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BD43EE-E26C-245D-16E5-1D9ABF6B744C}"/>
              </a:ext>
            </a:extLst>
          </p:cNvPr>
          <p:cNvSpPr txBox="1"/>
          <p:nvPr/>
        </p:nvSpPr>
        <p:spPr>
          <a:xfrm>
            <a:off x="5094122" y="3121132"/>
            <a:ext cx="3575693" cy="341953"/>
          </a:xfrm>
          <a:prstGeom prst="rect">
            <a:avLst/>
          </a:prstGeom>
          <a:noFill/>
        </p:spPr>
        <p:txBody>
          <a:bodyPr wrap="square" lIns="76200" tIns="38100" rIns="76200" bIns="38100" rtlCol="0" anchor="ctr">
            <a:sp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32"/>
              </a:lnSpc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"/>
                <a:cs typeface="Arial"/>
              </a:rPr>
              <a:t>Blandt andet indebærer reformen gradvise forhøjelser i beskæftigelsesfradragene og ændringer i boafgiften.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3CB837-2129-570D-9489-EF0A1D231ABB}"/>
              </a:ext>
            </a:extLst>
          </p:cNvPr>
          <p:cNvSpPr txBox="1"/>
          <p:nvPr/>
        </p:nvSpPr>
        <p:spPr>
          <a:xfrm>
            <a:off x="5018843" y="1847529"/>
            <a:ext cx="3579852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Open Sans" pitchFamily="34" charset="-122"/>
                <a:cs typeface="Arial Narrow" panose="020B0604020202020204" pitchFamily="34" charset="0"/>
              </a:rPr>
              <a:t>Gradvis Forhøjelse</a:t>
            </a:r>
          </a:p>
        </p:txBody>
      </p:sp>
      <p:pic>
        <p:nvPicPr>
          <p:cNvPr id="26" name="Picture Placeholder 15" descr="A hand holding a red and white shirt&#10;&#10;Description automatically generated">
            <a:extLst>
              <a:ext uri="{FF2B5EF4-FFF2-40B4-BE49-F238E27FC236}">
                <a16:creationId xmlns:a16="http://schemas.microsoft.com/office/drawing/2014/main" id="{0319C9A7-6D1F-CA82-D24D-E9C304BD3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9035" y="168764"/>
            <a:ext cx="6260821" cy="590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38288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E2B5D51D139C7449253938BD1C98054" ma:contentTypeVersion="13" ma:contentTypeDescription="Opret et nyt dokument." ma:contentTypeScope="" ma:versionID="6f3c45a12c261508a4ff58a15cb697a4">
  <xsd:schema xmlns:xsd="http://www.w3.org/2001/XMLSchema" xmlns:xs="http://www.w3.org/2001/XMLSchema" xmlns:p="http://schemas.microsoft.com/office/2006/metadata/properties" xmlns:ns2="9f9445b5-d93f-454e-9eef-032b791707bf" xmlns:ns3="021f4f4b-2417-43a9-9ba3-55777723d995" targetNamespace="http://schemas.microsoft.com/office/2006/metadata/properties" ma:root="true" ma:fieldsID="0e3ed966315d87825dfc19c66146f2de" ns2:_="" ns3:_="">
    <xsd:import namespace="9f9445b5-d93f-454e-9eef-032b791707bf"/>
    <xsd:import namespace="021f4f4b-2417-43a9-9ba3-55777723d9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445b5-d93f-454e-9eef-032b791707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illedmærker" ma:readOnly="false" ma:fieldId="{5cf76f15-5ced-4ddc-b409-7134ff3c332f}" ma:taxonomyMulti="true" ma:sspId="b9b82bd1-5b88-4495-bc64-de00bc2c0a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1f4f4b-2417-43a9-9ba3-55777723d99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ksonomiopsamlingskolonne" ma:hidden="true" ma:list="{14a1e612-5353-4fd3-9c6e-f1b4fd078337}" ma:internalName="TaxCatchAll" ma:showField="CatchAllData" ma:web="021f4f4b-2417-43a9-9ba3-55777723d9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C52310-C33B-417C-8361-B1FE8B046809}"/>
</file>

<file path=customXml/itemProps2.xml><?xml version="1.0" encoding="utf-8"?>
<ds:datastoreItem xmlns:ds="http://schemas.openxmlformats.org/officeDocument/2006/customXml" ds:itemID="{CD89C7B5-0729-43E1-91E0-9BF030049CE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Slidetitler</vt:lpstr>
      </vt:variant>
      <vt:variant>
        <vt:i4>7</vt:i4>
      </vt:variant>
    </vt:vector>
  </HeadingPairs>
  <TitlesOfParts>
    <vt:vector size="13" baseType="lpstr">
      <vt:lpstr>Kontortema</vt:lpstr>
      <vt:lpstr>Office Theme</vt:lpstr>
      <vt:lpstr>Office Theme</vt:lpstr>
      <vt:lpstr>Office Theme</vt:lpstr>
      <vt:lpstr>Office Theme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/>
  <cp:lastModifiedBy/>
  <cp:revision>7</cp:revision>
  <dcterms:created xsi:type="dcterms:W3CDTF">2024-02-06T08:35:14Z</dcterms:created>
  <dcterms:modified xsi:type="dcterms:W3CDTF">2024-02-06T08:37:26Z</dcterms:modified>
</cp:coreProperties>
</file>