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4" r:id="rId4"/>
    <p:sldId id="273" r:id="rId5"/>
    <p:sldId id="272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E45F0-AE1D-4E0B-8BAF-A09D6771E1F8}" v="77" dt="2024-02-08T17:05:02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421E45F0-AE1D-4E0B-8BAF-A09D6771E1F8}"/>
    <pc:docChg chg="addSld delSld modSld addMainMaster">
      <pc:chgData name="Per Hoffmann" userId="S::ph@opkurser.dk::c849dcce-7e13-4375-acef-e792789bc66c" providerId="AD" clId="Web-{421E45F0-AE1D-4E0B-8BAF-A09D6771E1F8}" dt="2024-02-08T17:05:02.286" v="68"/>
      <pc:docMkLst>
        <pc:docMk/>
      </pc:docMkLst>
      <pc:sldChg chg="del">
        <pc:chgData name="Per Hoffmann" userId="S::ph@opkurser.dk::c849dcce-7e13-4375-acef-e792789bc66c" providerId="AD" clId="Web-{421E45F0-AE1D-4E0B-8BAF-A09D6771E1F8}" dt="2024-02-08T17:04:06.175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421E45F0-AE1D-4E0B-8BAF-A09D6771E1F8}" dt="2024-02-08T17:05:00.536" v="67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421E45F0-AE1D-4E0B-8BAF-A09D6771E1F8}" dt="2024-02-08T17:04:08.832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421E45F0-AE1D-4E0B-8BAF-A09D6771E1F8}" dt="2024-02-08T17:05:00.536" v="67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421E45F0-AE1D-4E0B-8BAF-A09D6771E1F8}" dt="2024-02-08T17:04:09.253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42.208" v="55" actId="14100"/>
          <ac:picMkLst>
            <pc:docMk/>
            <pc:sldMk cId="517934737" sldId="268"/>
            <ac:picMk id="2" creationId="{EDA133C8-5CAB-6555-25BA-7B38D567C217}"/>
          </ac:picMkLst>
        </pc:picChg>
      </pc:sldChg>
      <pc:sldChg chg="addSp delSp modSp new del">
        <pc:chgData name="Per Hoffmann" userId="S::ph@opkurser.dk::c849dcce-7e13-4375-acef-e792789bc66c" providerId="AD" clId="Web-{421E45F0-AE1D-4E0B-8BAF-A09D6771E1F8}" dt="2024-02-08T17:05:02.286" v="68"/>
        <pc:sldMkLst>
          <pc:docMk/>
          <pc:sldMk cId="491475645" sldId="269"/>
        </pc:sldMkLst>
        <pc:spChg chg="mod">
          <ac:chgData name="Per Hoffmann" userId="S::ph@opkurser.dk::c849dcce-7e13-4375-acef-e792789bc66c" providerId="AD" clId="Web-{421E45F0-AE1D-4E0B-8BAF-A09D6771E1F8}" dt="2024-02-08T17:04:23.973" v="53"/>
          <ac:spMkLst>
            <pc:docMk/>
            <pc:sldMk cId="491475645" sldId="269"/>
            <ac:spMk id="2" creationId="{83DB540F-0938-4A7B-A1BD-12EDF8996971}"/>
          </ac:spMkLst>
        </pc:spChg>
        <pc:spChg chg="del">
          <ac:chgData name="Per Hoffmann" userId="S::ph@opkurser.dk::c849dcce-7e13-4375-acef-e792789bc66c" providerId="AD" clId="Web-{421E45F0-AE1D-4E0B-8BAF-A09D6771E1F8}" dt="2024-02-08T17:04:24.582" v="54"/>
          <ac:spMkLst>
            <pc:docMk/>
            <pc:sldMk cId="491475645" sldId="269"/>
            <ac:spMk id="9" creationId="{1D1DF511-9333-CD67-12C1-82DF83BF8488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24.582" v="54"/>
          <ac:picMkLst>
            <pc:docMk/>
            <pc:sldMk cId="491475645" sldId="269"/>
            <ac:picMk id="10" creationId="{CD38C842-40E5-0EAA-9655-772AD403E87A}"/>
          </ac:picMkLst>
        </pc:picChg>
      </pc:sldChg>
      <pc:sldChg chg="addSp delSp modSp new">
        <pc:chgData name="Per Hoffmann" userId="S::ph@opkurser.dk::c849dcce-7e13-4375-acef-e792789bc66c" providerId="AD" clId="Web-{421E45F0-AE1D-4E0B-8BAF-A09D6771E1F8}" dt="2024-02-08T17:04:22.832" v="52"/>
        <pc:sldMkLst>
          <pc:docMk/>
          <pc:sldMk cId="678757997" sldId="270"/>
        </pc:sldMkLst>
        <pc:spChg chg="mod">
          <ac:chgData name="Per Hoffmann" userId="S::ph@opkurser.dk::c849dcce-7e13-4375-acef-e792789bc66c" providerId="AD" clId="Web-{421E45F0-AE1D-4E0B-8BAF-A09D6771E1F8}" dt="2024-02-08T17:04:22.051" v="45"/>
          <ac:spMkLst>
            <pc:docMk/>
            <pc:sldMk cId="678757997" sldId="270"/>
            <ac:spMk id="2" creationId="{B9E22D2F-5B6C-4DEA-FF42-EC0DFEB92480}"/>
          </ac:spMkLst>
        </pc:spChg>
        <pc:spChg chg="mod">
          <ac:chgData name="Per Hoffmann" userId="S::ph@opkurser.dk::c849dcce-7e13-4375-acef-e792789bc66c" providerId="AD" clId="Web-{421E45F0-AE1D-4E0B-8BAF-A09D6771E1F8}" dt="2024-02-08T17:04:22.316" v="46"/>
          <ac:spMkLst>
            <pc:docMk/>
            <pc:sldMk cId="678757997" sldId="270"/>
            <ac:spMk id="3" creationId="{387D30D2-E70E-A2F5-4A51-09609FB8A2B7}"/>
          </ac:spMkLst>
        </pc:spChg>
        <pc:spChg chg="mod">
          <ac:chgData name="Per Hoffmann" userId="S::ph@opkurser.dk::c849dcce-7e13-4375-acef-e792789bc66c" providerId="AD" clId="Web-{421E45F0-AE1D-4E0B-8BAF-A09D6771E1F8}" dt="2024-02-08T17:04:22.332" v="47"/>
          <ac:spMkLst>
            <pc:docMk/>
            <pc:sldMk cId="678757997" sldId="270"/>
            <ac:spMk id="4" creationId="{3D3D8A9E-E36C-0836-0CC1-4A35C052B8B2}"/>
          </ac:spMkLst>
        </pc:spChg>
        <pc:spChg chg="mod">
          <ac:chgData name="Per Hoffmann" userId="S::ph@opkurser.dk::c849dcce-7e13-4375-acef-e792789bc66c" providerId="AD" clId="Web-{421E45F0-AE1D-4E0B-8BAF-A09D6771E1F8}" dt="2024-02-08T17:04:22.332" v="48"/>
          <ac:spMkLst>
            <pc:docMk/>
            <pc:sldMk cId="678757997" sldId="270"/>
            <ac:spMk id="5" creationId="{FCF8607D-D9D1-893F-A9F7-A863B295D377}"/>
          </ac:spMkLst>
        </pc:spChg>
        <pc:spChg chg="mod">
          <ac:chgData name="Per Hoffmann" userId="S::ph@opkurser.dk::c849dcce-7e13-4375-acef-e792789bc66c" providerId="AD" clId="Web-{421E45F0-AE1D-4E0B-8BAF-A09D6771E1F8}" dt="2024-02-08T17:04:22.348" v="49"/>
          <ac:spMkLst>
            <pc:docMk/>
            <pc:sldMk cId="678757997" sldId="270"/>
            <ac:spMk id="6" creationId="{64E7867C-688B-DA1A-009B-E6440954678E}"/>
          </ac:spMkLst>
        </pc:spChg>
        <pc:spChg chg="mod">
          <ac:chgData name="Per Hoffmann" userId="S::ph@opkurser.dk::c849dcce-7e13-4375-acef-e792789bc66c" providerId="AD" clId="Web-{421E45F0-AE1D-4E0B-8BAF-A09D6771E1F8}" dt="2024-02-08T17:04:22.348" v="50"/>
          <ac:spMkLst>
            <pc:docMk/>
            <pc:sldMk cId="678757997" sldId="270"/>
            <ac:spMk id="7" creationId="{51954D5E-4A07-DBB8-ED2B-4452546C8A93}"/>
          </ac:spMkLst>
        </pc:spChg>
        <pc:spChg chg="mod">
          <ac:chgData name="Per Hoffmann" userId="S::ph@opkurser.dk::c849dcce-7e13-4375-acef-e792789bc66c" providerId="AD" clId="Web-{421E45F0-AE1D-4E0B-8BAF-A09D6771E1F8}" dt="2024-02-08T17:04:22.363" v="51"/>
          <ac:spMkLst>
            <pc:docMk/>
            <pc:sldMk cId="678757997" sldId="270"/>
            <ac:spMk id="8" creationId="{680161BD-E210-B995-431B-D9862C0D08E7}"/>
          </ac:spMkLst>
        </pc:spChg>
        <pc:spChg chg="del">
          <ac:chgData name="Per Hoffmann" userId="S::ph@opkurser.dk::c849dcce-7e13-4375-acef-e792789bc66c" providerId="AD" clId="Web-{421E45F0-AE1D-4E0B-8BAF-A09D6771E1F8}" dt="2024-02-08T17:04:22.832" v="52"/>
          <ac:spMkLst>
            <pc:docMk/>
            <pc:sldMk cId="678757997" sldId="270"/>
            <ac:spMk id="9" creationId="{63D76930-D911-BA83-3309-1A1CF0DD7EF2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22.832" v="52"/>
          <ac:picMkLst>
            <pc:docMk/>
            <pc:sldMk cId="678757997" sldId="270"/>
            <ac:picMk id="10" creationId="{0956C76E-0C95-6CCE-F87C-345458CF1848}"/>
          </ac:picMkLst>
        </pc:picChg>
      </pc:sldChg>
      <pc:sldChg chg="addSp delSp modSp new">
        <pc:chgData name="Per Hoffmann" userId="S::ph@opkurser.dk::c849dcce-7e13-4375-acef-e792789bc66c" providerId="AD" clId="Web-{421E45F0-AE1D-4E0B-8BAF-A09D6771E1F8}" dt="2024-02-08T17:04:21.129" v="44"/>
        <pc:sldMkLst>
          <pc:docMk/>
          <pc:sldMk cId="2513592122" sldId="271"/>
        </pc:sldMkLst>
        <pc:spChg chg="mod">
          <ac:chgData name="Per Hoffmann" userId="S::ph@opkurser.dk::c849dcce-7e13-4375-acef-e792789bc66c" providerId="AD" clId="Web-{421E45F0-AE1D-4E0B-8BAF-A09D6771E1F8}" dt="2024-02-08T17:04:19.551" v="37"/>
          <ac:spMkLst>
            <pc:docMk/>
            <pc:sldMk cId="2513592122" sldId="271"/>
            <ac:spMk id="2" creationId="{28762801-A786-B91E-6815-C40B4F6F1245}"/>
          </ac:spMkLst>
        </pc:spChg>
        <pc:spChg chg="mod">
          <ac:chgData name="Per Hoffmann" userId="S::ph@opkurser.dk::c849dcce-7e13-4375-acef-e792789bc66c" providerId="AD" clId="Web-{421E45F0-AE1D-4E0B-8BAF-A09D6771E1F8}" dt="2024-02-08T17:04:19.848" v="38"/>
          <ac:spMkLst>
            <pc:docMk/>
            <pc:sldMk cId="2513592122" sldId="271"/>
            <ac:spMk id="3" creationId="{CC4AE811-7C30-1AAA-CF88-A867423D3741}"/>
          </ac:spMkLst>
        </pc:spChg>
        <pc:spChg chg="mod">
          <ac:chgData name="Per Hoffmann" userId="S::ph@opkurser.dk::c849dcce-7e13-4375-acef-e792789bc66c" providerId="AD" clId="Web-{421E45F0-AE1D-4E0B-8BAF-A09D6771E1F8}" dt="2024-02-08T17:04:19.848" v="39"/>
          <ac:spMkLst>
            <pc:docMk/>
            <pc:sldMk cId="2513592122" sldId="271"/>
            <ac:spMk id="4" creationId="{C47E42F7-678C-793B-D158-67860852466A}"/>
          </ac:spMkLst>
        </pc:spChg>
        <pc:spChg chg="del">
          <ac:chgData name="Per Hoffmann" userId="S::ph@opkurser.dk::c849dcce-7e13-4375-acef-e792789bc66c" providerId="AD" clId="Web-{421E45F0-AE1D-4E0B-8BAF-A09D6771E1F8}" dt="2024-02-08T17:04:21.129" v="44"/>
          <ac:spMkLst>
            <pc:docMk/>
            <pc:sldMk cId="2513592122" sldId="271"/>
            <ac:spMk id="5" creationId="{5CF40BDD-A66C-F85D-A8D6-EEDEBCF65938}"/>
          </ac:spMkLst>
        </pc:spChg>
        <pc:spChg chg="mod">
          <ac:chgData name="Per Hoffmann" userId="S::ph@opkurser.dk::c849dcce-7e13-4375-acef-e792789bc66c" providerId="AD" clId="Web-{421E45F0-AE1D-4E0B-8BAF-A09D6771E1F8}" dt="2024-02-08T17:04:19.863" v="40"/>
          <ac:spMkLst>
            <pc:docMk/>
            <pc:sldMk cId="2513592122" sldId="271"/>
            <ac:spMk id="6" creationId="{1350FE90-6DFC-8A6A-7E22-0238CEFEDF81}"/>
          </ac:spMkLst>
        </pc:spChg>
        <pc:spChg chg="mod">
          <ac:chgData name="Per Hoffmann" userId="S::ph@opkurser.dk::c849dcce-7e13-4375-acef-e792789bc66c" providerId="AD" clId="Web-{421E45F0-AE1D-4E0B-8BAF-A09D6771E1F8}" dt="2024-02-08T17:04:19.863" v="41"/>
          <ac:spMkLst>
            <pc:docMk/>
            <pc:sldMk cId="2513592122" sldId="271"/>
            <ac:spMk id="7" creationId="{E48F04CB-2C35-CE92-3B35-310BB3293DC2}"/>
          </ac:spMkLst>
        </pc:spChg>
        <pc:spChg chg="mod">
          <ac:chgData name="Per Hoffmann" userId="S::ph@opkurser.dk::c849dcce-7e13-4375-acef-e792789bc66c" providerId="AD" clId="Web-{421E45F0-AE1D-4E0B-8BAF-A09D6771E1F8}" dt="2024-02-08T17:04:19.879" v="42"/>
          <ac:spMkLst>
            <pc:docMk/>
            <pc:sldMk cId="2513592122" sldId="271"/>
            <ac:spMk id="8" creationId="{501257F5-ECE1-30A1-073B-4AE3BBDD44D7}"/>
          </ac:spMkLst>
        </pc:spChg>
        <pc:spChg chg="mod">
          <ac:chgData name="Per Hoffmann" userId="S::ph@opkurser.dk::c849dcce-7e13-4375-acef-e792789bc66c" providerId="AD" clId="Web-{421E45F0-AE1D-4E0B-8BAF-A09D6771E1F8}" dt="2024-02-08T17:04:19.879" v="43"/>
          <ac:spMkLst>
            <pc:docMk/>
            <pc:sldMk cId="2513592122" sldId="271"/>
            <ac:spMk id="9" creationId="{249722AC-8268-44D3-FFA7-200D786584F6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21.129" v="44"/>
          <ac:picMkLst>
            <pc:docMk/>
            <pc:sldMk cId="2513592122" sldId="271"/>
            <ac:picMk id="10" creationId="{CCD5B925-DEF3-7C27-4243-D722C01D63A7}"/>
          </ac:picMkLst>
        </pc:picChg>
      </pc:sldChg>
      <pc:sldChg chg="addSp delSp modSp new">
        <pc:chgData name="Per Hoffmann" userId="S::ph@opkurser.dk::c849dcce-7e13-4375-acef-e792789bc66c" providerId="AD" clId="Web-{421E45F0-AE1D-4E0B-8BAF-A09D6771E1F8}" dt="2024-02-08T17:04:18.707" v="36"/>
        <pc:sldMkLst>
          <pc:docMk/>
          <pc:sldMk cId="884736975" sldId="272"/>
        </pc:sldMkLst>
        <pc:spChg chg="mod">
          <ac:chgData name="Per Hoffmann" userId="S::ph@opkurser.dk::c849dcce-7e13-4375-acef-e792789bc66c" providerId="AD" clId="Web-{421E45F0-AE1D-4E0B-8BAF-A09D6771E1F8}" dt="2024-02-08T17:04:17.910" v="29"/>
          <ac:spMkLst>
            <pc:docMk/>
            <pc:sldMk cId="884736975" sldId="272"/>
            <ac:spMk id="2" creationId="{40F0F759-4FDD-CB0E-DB82-EFA21CD51695}"/>
          </ac:spMkLst>
        </pc:spChg>
        <pc:spChg chg="mod">
          <ac:chgData name="Per Hoffmann" userId="S::ph@opkurser.dk::c849dcce-7e13-4375-acef-e792789bc66c" providerId="AD" clId="Web-{421E45F0-AE1D-4E0B-8BAF-A09D6771E1F8}" dt="2024-02-08T17:04:18.191" v="30"/>
          <ac:spMkLst>
            <pc:docMk/>
            <pc:sldMk cId="884736975" sldId="272"/>
            <ac:spMk id="3" creationId="{D0FCD24F-0A7D-8803-E68C-580FE4A96795}"/>
          </ac:spMkLst>
        </pc:spChg>
        <pc:spChg chg="mod">
          <ac:chgData name="Per Hoffmann" userId="S::ph@opkurser.dk::c849dcce-7e13-4375-acef-e792789bc66c" providerId="AD" clId="Web-{421E45F0-AE1D-4E0B-8BAF-A09D6771E1F8}" dt="2024-02-08T17:04:18.207" v="31"/>
          <ac:spMkLst>
            <pc:docMk/>
            <pc:sldMk cId="884736975" sldId="272"/>
            <ac:spMk id="4" creationId="{1B9D871C-5606-F777-5B17-D21CF33AA7D6}"/>
          </ac:spMkLst>
        </pc:spChg>
        <pc:spChg chg="mod">
          <ac:chgData name="Per Hoffmann" userId="S::ph@opkurser.dk::c849dcce-7e13-4375-acef-e792789bc66c" providerId="AD" clId="Web-{421E45F0-AE1D-4E0B-8BAF-A09D6771E1F8}" dt="2024-02-08T17:04:18.207" v="32"/>
          <ac:spMkLst>
            <pc:docMk/>
            <pc:sldMk cId="884736975" sldId="272"/>
            <ac:spMk id="5" creationId="{68357C70-7E1E-8F1F-471D-C05F91E440D0}"/>
          </ac:spMkLst>
        </pc:spChg>
        <pc:spChg chg="mod">
          <ac:chgData name="Per Hoffmann" userId="S::ph@opkurser.dk::c849dcce-7e13-4375-acef-e792789bc66c" providerId="AD" clId="Web-{421E45F0-AE1D-4E0B-8BAF-A09D6771E1F8}" dt="2024-02-08T17:04:18.222" v="33"/>
          <ac:spMkLst>
            <pc:docMk/>
            <pc:sldMk cId="884736975" sldId="272"/>
            <ac:spMk id="6" creationId="{ADDB33E6-53FD-8FD7-FB4E-0669EE34AA92}"/>
          </ac:spMkLst>
        </pc:spChg>
        <pc:spChg chg="mod">
          <ac:chgData name="Per Hoffmann" userId="S::ph@opkurser.dk::c849dcce-7e13-4375-acef-e792789bc66c" providerId="AD" clId="Web-{421E45F0-AE1D-4E0B-8BAF-A09D6771E1F8}" dt="2024-02-08T17:04:18.222" v="34"/>
          <ac:spMkLst>
            <pc:docMk/>
            <pc:sldMk cId="884736975" sldId="272"/>
            <ac:spMk id="7" creationId="{EFC1B83A-5ECA-297B-37AF-7593C267A10D}"/>
          </ac:spMkLst>
        </pc:spChg>
        <pc:spChg chg="mod">
          <ac:chgData name="Per Hoffmann" userId="S::ph@opkurser.dk::c849dcce-7e13-4375-acef-e792789bc66c" providerId="AD" clId="Web-{421E45F0-AE1D-4E0B-8BAF-A09D6771E1F8}" dt="2024-02-08T17:04:18.238" v="35"/>
          <ac:spMkLst>
            <pc:docMk/>
            <pc:sldMk cId="884736975" sldId="272"/>
            <ac:spMk id="8" creationId="{A46F15D5-5651-F5BB-1321-A287FC02BE92}"/>
          </ac:spMkLst>
        </pc:spChg>
        <pc:spChg chg="del">
          <ac:chgData name="Per Hoffmann" userId="S::ph@opkurser.dk::c849dcce-7e13-4375-acef-e792789bc66c" providerId="AD" clId="Web-{421E45F0-AE1D-4E0B-8BAF-A09D6771E1F8}" dt="2024-02-08T17:04:18.707" v="36"/>
          <ac:spMkLst>
            <pc:docMk/>
            <pc:sldMk cId="884736975" sldId="272"/>
            <ac:spMk id="9" creationId="{BE839B7D-6055-FCAD-93D2-0E06A714C822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18.707" v="36"/>
          <ac:picMkLst>
            <pc:docMk/>
            <pc:sldMk cId="884736975" sldId="272"/>
            <ac:picMk id="10" creationId="{C64F0018-1780-E11F-3B2D-8F592F2F0823}"/>
          </ac:picMkLst>
        </pc:picChg>
      </pc:sldChg>
      <pc:sldChg chg="addSp delSp modSp new">
        <pc:chgData name="Per Hoffmann" userId="S::ph@opkurser.dk::c849dcce-7e13-4375-acef-e792789bc66c" providerId="AD" clId="Web-{421E45F0-AE1D-4E0B-8BAF-A09D6771E1F8}" dt="2024-02-08T17:04:16.910" v="28"/>
        <pc:sldMkLst>
          <pc:docMk/>
          <pc:sldMk cId="3057180033" sldId="273"/>
        </pc:sldMkLst>
        <pc:spChg chg="mod">
          <ac:chgData name="Per Hoffmann" userId="S::ph@opkurser.dk::c849dcce-7e13-4375-acef-e792789bc66c" providerId="AD" clId="Web-{421E45F0-AE1D-4E0B-8BAF-A09D6771E1F8}" dt="2024-02-08T17:04:13.644" v="19"/>
          <ac:spMkLst>
            <pc:docMk/>
            <pc:sldMk cId="3057180033" sldId="273"/>
            <ac:spMk id="2" creationId="{C003B77E-347E-0AD2-4B05-EC5A683188AB}"/>
          </ac:spMkLst>
        </pc:spChg>
        <pc:spChg chg="del">
          <ac:chgData name="Per Hoffmann" userId="S::ph@opkurser.dk::c849dcce-7e13-4375-acef-e792789bc66c" providerId="AD" clId="Web-{421E45F0-AE1D-4E0B-8BAF-A09D6771E1F8}" dt="2024-02-08T17:04:15.300" v="26"/>
          <ac:spMkLst>
            <pc:docMk/>
            <pc:sldMk cId="3057180033" sldId="273"/>
            <ac:spMk id="3" creationId="{13ECD1AC-6529-63AB-F725-6ADC7A8D26C7}"/>
          </ac:spMkLst>
        </pc:spChg>
        <pc:spChg chg="mod">
          <ac:chgData name="Per Hoffmann" userId="S::ph@opkurser.dk::c849dcce-7e13-4375-acef-e792789bc66c" providerId="AD" clId="Web-{421E45F0-AE1D-4E0B-8BAF-A09D6771E1F8}" dt="2024-02-08T17:04:13.988" v="20"/>
          <ac:spMkLst>
            <pc:docMk/>
            <pc:sldMk cId="3057180033" sldId="273"/>
            <ac:spMk id="4" creationId="{846BD08C-B173-25A1-5BB3-D57E75002327}"/>
          </ac:spMkLst>
        </pc:spChg>
        <pc:spChg chg="mod">
          <ac:chgData name="Per Hoffmann" userId="S::ph@opkurser.dk::c849dcce-7e13-4375-acef-e792789bc66c" providerId="AD" clId="Web-{421E45F0-AE1D-4E0B-8BAF-A09D6771E1F8}" dt="2024-02-08T17:04:14.050" v="21"/>
          <ac:spMkLst>
            <pc:docMk/>
            <pc:sldMk cId="3057180033" sldId="273"/>
            <ac:spMk id="5" creationId="{DD38121D-B0F0-3BC8-13C0-7A8D8E0CA790}"/>
          </ac:spMkLst>
        </pc:spChg>
        <pc:spChg chg="del">
          <ac:chgData name="Per Hoffmann" userId="S::ph@opkurser.dk::c849dcce-7e13-4375-acef-e792789bc66c" providerId="AD" clId="Web-{421E45F0-AE1D-4E0B-8BAF-A09D6771E1F8}" dt="2024-02-08T17:04:16.269" v="27"/>
          <ac:spMkLst>
            <pc:docMk/>
            <pc:sldMk cId="3057180033" sldId="273"/>
            <ac:spMk id="6" creationId="{48F3B81D-8780-A6C7-9464-1C6D56119749}"/>
          </ac:spMkLst>
        </pc:spChg>
        <pc:spChg chg="mod">
          <ac:chgData name="Per Hoffmann" userId="S::ph@opkurser.dk::c849dcce-7e13-4375-acef-e792789bc66c" providerId="AD" clId="Web-{421E45F0-AE1D-4E0B-8BAF-A09D6771E1F8}" dt="2024-02-08T17:04:14.066" v="22"/>
          <ac:spMkLst>
            <pc:docMk/>
            <pc:sldMk cId="3057180033" sldId="273"/>
            <ac:spMk id="7" creationId="{1BBD3BC4-E7F6-5F4B-F1FE-7D419E2911C0}"/>
          </ac:spMkLst>
        </pc:spChg>
        <pc:spChg chg="mod">
          <ac:chgData name="Per Hoffmann" userId="S::ph@opkurser.dk::c849dcce-7e13-4375-acef-e792789bc66c" providerId="AD" clId="Web-{421E45F0-AE1D-4E0B-8BAF-A09D6771E1F8}" dt="2024-02-08T17:04:14.097" v="23"/>
          <ac:spMkLst>
            <pc:docMk/>
            <pc:sldMk cId="3057180033" sldId="273"/>
            <ac:spMk id="8" creationId="{78B4F6CF-126A-F5A7-299A-866AA10F7231}"/>
          </ac:spMkLst>
        </pc:spChg>
        <pc:spChg chg="del">
          <ac:chgData name="Per Hoffmann" userId="S::ph@opkurser.dk::c849dcce-7e13-4375-acef-e792789bc66c" providerId="AD" clId="Web-{421E45F0-AE1D-4E0B-8BAF-A09D6771E1F8}" dt="2024-02-08T17:04:16.910" v="28"/>
          <ac:spMkLst>
            <pc:docMk/>
            <pc:sldMk cId="3057180033" sldId="273"/>
            <ac:spMk id="9" creationId="{856DC3C0-12FF-139D-BB05-930E9A32EE43}"/>
          </ac:spMkLst>
        </pc:spChg>
        <pc:spChg chg="mod">
          <ac:chgData name="Per Hoffmann" userId="S::ph@opkurser.dk::c849dcce-7e13-4375-acef-e792789bc66c" providerId="AD" clId="Web-{421E45F0-AE1D-4E0B-8BAF-A09D6771E1F8}" dt="2024-02-08T17:04:14.097" v="24"/>
          <ac:spMkLst>
            <pc:docMk/>
            <pc:sldMk cId="3057180033" sldId="273"/>
            <ac:spMk id="10" creationId="{7478E9C3-6ED9-719E-7CAA-DEAC75318D7D}"/>
          </ac:spMkLst>
        </pc:spChg>
        <pc:spChg chg="mod">
          <ac:chgData name="Per Hoffmann" userId="S::ph@opkurser.dk::c849dcce-7e13-4375-acef-e792789bc66c" providerId="AD" clId="Web-{421E45F0-AE1D-4E0B-8BAF-A09D6771E1F8}" dt="2024-02-08T17:04:14.113" v="25"/>
          <ac:spMkLst>
            <pc:docMk/>
            <pc:sldMk cId="3057180033" sldId="273"/>
            <ac:spMk id="11" creationId="{7718DD14-8AE0-1870-ED1E-3CB8C4E36028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15.300" v="26"/>
          <ac:picMkLst>
            <pc:docMk/>
            <pc:sldMk cId="3057180033" sldId="273"/>
            <ac:picMk id="12" creationId="{5CED6F22-0BB0-E151-2E9D-E60625303DBF}"/>
          </ac:picMkLst>
        </pc:picChg>
        <pc:picChg chg="add mod ord">
          <ac:chgData name="Per Hoffmann" userId="S::ph@opkurser.dk::c849dcce-7e13-4375-acef-e792789bc66c" providerId="AD" clId="Web-{421E45F0-AE1D-4E0B-8BAF-A09D6771E1F8}" dt="2024-02-08T17:04:16.269" v="27"/>
          <ac:picMkLst>
            <pc:docMk/>
            <pc:sldMk cId="3057180033" sldId="273"/>
            <ac:picMk id="13" creationId="{BB30343E-1581-0507-ECD3-25A7AA5C15CA}"/>
          </ac:picMkLst>
        </pc:picChg>
        <pc:picChg chg="add mod ord">
          <ac:chgData name="Per Hoffmann" userId="S::ph@opkurser.dk::c849dcce-7e13-4375-acef-e792789bc66c" providerId="AD" clId="Web-{421E45F0-AE1D-4E0B-8BAF-A09D6771E1F8}" dt="2024-02-08T17:04:16.910" v="28"/>
          <ac:picMkLst>
            <pc:docMk/>
            <pc:sldMk cId="3057180033" sldId="273"/>
            <ac:picMk id="14" creationId="{F970FB30-19D7-3605-6588-6FD05F6E21C7}"/>
          </ac:picMkLst>
        </pc:picChg>
      </pc:sldChg>
      <pc:sldChg chg="addSp delSp modSp new">
        <pc:chgData name="Per Hoffmann" userId="S::ph@opkurser.dk::c849dcce-7e13-4375-acef-e792789bc66c" providerId="AD" clId="Web-{421E45F0-AE1D-4E0B-8BAF-A09D6771E1F8}" dt="2024-02-08T17:04:12.535" v="18"/>
        <pc:sldMkLst>
          <pc:docMk/>
          <pc:sldMk cId="3916265928" sldId="274"/>
        </pc:sldMkLst>
        <pc:spChg chg="mod">
          <ac:chgData name="Per Hoffmann" userId="S::ph@opkurser.dk::c849dcce-7e13-4375-acef-e792789bc66c" providerId="AD" clId="Web-{421E45F0-AE1D-4E0B-8BAF-A09D6771E1F8}" dt="2024-02-08T17:04:10.753" v="11"/>
          <ac:spMkLst>
            <pc:docMk/>
            <pc:sldMk cId="3916265928" sldId="274"/>
            <ac:spMk id="2" creationId="{F63C5933-A797-9587-FC8B-9E6DBAA8377F}"/>
          </ac:spMkLst>
        </pc:spChg>
        <pc:spChg chg="mod">
          <ac:chgData name="Per Hoffmann" userId="S::ph@opkurser.dk::c849dcce-7e13-4375-acef-e792789bc66c" providerId="AD" clId="Web-{421E45F0-AE1D-4E0B-8BAF-A09D6771E1F8}" dt="2024-02-08T17:04:11.113" v="12"/>
          <ac:spMkLst>
            <pc:docMk/>
            <pc:sldMk cId="3916265928" sldId="274"/>
            <ac:spMk id="3" creationId="{00ABA31D-EE47-C22D-DA5D-051364B38E05}"/>
          </ac:spMkLst>
        </pc:spChg>
        <pc:spChg chg="mod">
          <ac:chgData name="Per Hoffmann" userId="S::ph@opkurser.dk::c849dcce-7e13-4375-acef-e792789bc66c" providerId="AD" clId="Web-{421E45F0-AE1D-4E0B-8BAF-A09D6771E1F8}" dt="2024-02-08T17:04:11.113" v="13"/>
          <ac:spMkLst>
            <pc:docMk/>
            <pc:sldMk cId="3916265928" sldId="274"/>
            <ac:spMk id="4" creationId="{569C5644-1D1B-F52F-D148-02B7C094AFEB}"/>
          </ac:spMkLst>
        </pc:spChg>
        <pc:spChg chg="mod">
          <ac:chgData name="Per Hoffmann" userId="S::ph@opkurser.dk::c849dcce-7e13-4375-acef-e792789bc66c" providerId="AD" clId="Web-{421E45F0-AE1D-4E0B-8BAF-A09D6771E1F8}" dt="2024-02-08T17:04:11.128" v="14"/>
          <ac:spMkLst>
            <pc:docMk/>
            <pc:sldMk cId="3916265928" sldId="274"/>
            <ac:spMk id="5" creationId="{BDFF5700-4302-86E7-F52F-1F88A01EDCC1}"/>
          </ac:spMkLst>
        </pc:spChg>
        <pc:spChg chg="mod">
          <ac:chgData name="Per Hoffmann" userId="S::ph@opkurser.dk::c849dcce-7e13-4375-acef-e792789bc66c" providerId="AD" clId="Web-{421E45F0-AE1D-4E0B-8BAF-A09D6771E1F8}" dt="2024-02-08T17:04:11.128" v="15"/>
          <ac:spMkLst>
            <pc:docMk/>
            <pc:sldMk cId="3916265928" sldId="274"/>
            <ac:spMk id="6" creationId="{61D7716E-822F-4E1E-5655-023A0BD43A0F}"/>
          </ac:spMkLst>
        </pc:spChg>
        <pc:spChg chg="mod">
          <ac:chgData name="Per Hoffmann" userId="S::ph@opkurser.dk::c849dcce-7e13-4375-acef-e792789bc66c" providerId="AD" clId="Web-{421E45F0-AE1D-4E0B-8BAF-A09D6771E1F8}" dt="2024-02-08T17:04:11.144" v="16"/>
          <ac:spMkLst>
            <pc:docMk/>
            <pc:sldMk cId="3916265928" sldId="274"/>
            <ac:spMk id="7" creationId="{5D602C3F-773A-B2FF-5E48-BFDC087EB4E0}"/>
          </ac:spMkLst>
        </pc:spChg>
        <pc:spChg chg="mod">
          <ac:chgData name="Per Hoffmann" userId="S::ph@opkurser.dk::c849dcce-7e13-4375-acef-e792789bc66c" providerId="AD" clId="Web-{421E45F0-AE1D-4E0B-8BAF-A09D6771E1F8}" dt="2024-02-08T17:04:11.144" v="17"/>
          <ac:spMkLst>
            <pc:docMk/>
            <pc:sldMk cId="3916265928" sldId="274"/>
            <ac:spMk id="8" creationId="{3203ED49-7DB4-CA6C-E17C-5DB389D598DB}"/>
          </ac:spMkLst>
        </pc:spChg>
        <pc:spChg chg="del">
          <ac:chgData name="Per Hoffmann" userId="S::ph@opkurser.dk::c849dcce-7e13-4375-acef-e792789bc66c" providerId="AD" clId="Web-{421E45F0-AE1D-4E0B-8BAF-A09D6771E1F8}" dt="2024-02-08T17:04:12.535" v="18"/>
          <ac:spMkLst>
            <pc:docMk/>
            <pc:sldMk cId="3916265928" sldId="274"/>
            <ac:spMk id="9" creationId="{FC2E23BA-119E-187A-9900-851673DF9DEF}"/>
          </ac:spMkLst>
        </pc:spChg>
        <pc:picChg chg="add mod ord">
          <ac:chgData name="Per Hoffmann" userId="S::ph@opkurser.dk::c849dcce-7e13-4375-acef-e792789bc66c" providerId="AD" clId="Web-{421E45F0-AE1D-4E0B-8BAF-A09D6771E1F8}" dt="2024-02-08T17:04:12.535" v="18"/>
          <ac:picMkLst>
            <pc:docMk/>
            <pc:sldMk cId="3916265928" sldId="274"/>
            <ac:picMk id="10" creationId="{C9C3611E-26E8-C6A1-C6FC-E81B9216A6A3}"/>
          </ac:picMkLst>
        </pc:picChg>
      </pc:sldChg>
      <pc:sldMasterChg chg="add addSldLayout">
        <pc:chgData name="Per Hoffmann" userId="S::ph@opkurser.dk::c849dcce-7e13-4375-acef-e792789bc66c" providerId="AD" clId="Web-{421E45F0-AE1D-4E0B-8BAF-A09D6771E1F8}" dt="2024-02-08T17:04:06.425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421E45F0-AE1D-4E0B-8BAF-A09D6771E1F8}" dt="2024-02-08T17:04:06.425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Ændring af barselsloven for tvillingeforældre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EDA133C8-5CAB-6555-25BA-7B38D567C2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3004120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C5933-A797-9587-FC8B-9E6DBAA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Nye regler for tvillingeforældre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0ABA31D-EE47-C22D-DA5D-051364B38E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Ekstra orlov med barselsdagpenge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69C5644-1D1B-F52F-D148-02B7C094A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Forældre til tvillinger får ret til 13 ugers ekstra orlov hver.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DFF5700-4302-86E7-F52F-1F88A01EDCC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Adoption af to eller flere børn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61D7716E-822F-4E1E-5655-023A0BD43A0F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Reglerne gælder også for adoptanter af to eller flere børn født ved samme fødsel.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D602C3F-773A-B2FF-5E48-BFDC087EB4E0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Formål med ændringen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3203ED49-7DB4-CA6C-E17C-5DB389D598DB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Formålet er at give familierne bedre tid sammen i den første tid efter fødslen.</a:t>
            </a:r>
          </a:p>
        </p:txBody>
      </p:sp>
      <p:pic>
        <p:nvPicPr>
          <p:cNvPr id="10" name="Pladsholder til billede 9" descr="Et billede, der indeholder tøj, person, Ansigt, indendørs&#10;&#10;Beskrivelsen er genereret automatisk">
            <a:extLst>
              <a:ext uri="{FF2B5EF4-FFF2-40B4-BE49-F238E27FC236}">
                <a16:creationId xmlns:a16="http://schemas.microsoft.com/office/drawing/2014/main" id="{C9C3611E-26E8-C6A1-C6FC-E81B9216A6A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</p:spTree>
    <p:extLst>
      <p:ext uri="{BB962C8B-B14F-4D97-AF65-F5344CB8AC3E}">
        <p14:creationId xmlns:p14="http://schemas.microsoft.com/office/powerpoint/2010/main" val="391626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3B77E-347E-0AD2-4B05-EC5A6831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Fleksibilitet og overdragelse af orlov</a:t>
            </a:r>
          </a:p>
        </p:txBody>
      </p:sp>
      <p:pic>
        <p:nvPicPr>
          <p:cNvPr id="12" name="Pladsholder til billede 11">
            <a:extLst>
              <a:ext uri="{FF2B5EF4-FFF2-40B4-BE49-F238E27FC236}">
                <a16:creationId xmlns:a16="http://schemas.microsoft.com/office/drawing/2014/main" id="{5CED6F22-0BB0-E151-2E9D-E60625303DB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46BD08C-B173-25A1-5BB3-D57E7500232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Øget fleksibilitet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D38121D-B0F0-3BC8-13C0-7A8D8E0CA790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Forældrene får større fleksibilitet i forhold til at forlænge orloven og genoptage arbejdet delvist under orloven.</a:t>
            </a:r>
          </a:p>
        </p:txBody>
      </p:sp>
      <p:pic>
        <p:nvPicPr>
          <p:cNvPr id="13" name="Pladsholder til billede 12" descr="Et billede, der indeholder tøj, person, fodtøj, udendørs&#10;&#10;Beskrivelsen er genereret automatisk">
            <a:extLst>
              <a:ext uri="{FF2B5EF4-FFF2-40B4-BE49-F238E27FC236}">
                <a16:creationId xmlns:a16="http://schemas.microsoft.com/office/drawing/2014/main" id="{BB30343E-1581-0507-ECD3-25A7AA5C15CA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BBD3BC4-E7F6-5F4B-F1FE-7D419E2911C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Mulighed for at overdrage orlov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8B4F6CF-126A-F5A7-299A-866AA10F7231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En forælder kan overdrage sin ret til ekstra orlov til en social forælder eller et nærtstående familiemedlem.</a:t>
            </a:r>
          </a:p>
        </p:txBody>
      </p:sp>
      <p:pic>
        <p:nvPicPr>
          <p:cNvPr id="14" name="Pladsholder til billede 13" descr="Et billede, der indeholder person, tøj, udendørs, kys&#10;&#10;Beskrivelsen er genereret automatisk">
            <a:extLst>
              <a:ext uri="{FF2B5EF4-FFF2-40B4-BE49-F238E27FC236}">
                <a16:creationId xmlns:a16="http://schemas.microsoft.com/office/drawing/2014/main" id="{F970FB30-19D7-3605-6588-6FD05F6E21C7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7478E9C3-6ED9-719E-7CAA-DEAC75318D7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Pasningsmuligheder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7718DD14-8AE0-1870-ED1E-3CB8C4E36028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Giver familier bedre muligheder for at tilrettelægge pasningen af børnene.</a:t>
            </a:r>
          </a:p>
        </p:txBody>
      </p:sp>
    </p:spTree>
    <p:extLst>
      <p:ext uri="{BB962C8B-B14F-4D97-AF65-F5344CB8AC3E}">
        <p14:creationId xmlns:p14="http://schemas.microsoft.com/office/powerpoint/2010/main" val="305718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0F759-4FDD-CB0E-DB82-EFA21CD5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Forenkling af administrative regler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0FCD24F-0A7D-8803-E68C-580FE4A96795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Tildeling af ekstra orlov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9D871C-5606-F777-5B17-D21CF33AA7D6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Reglerne for tildeling af ekstra uger med barselsdagpenge forenkles for familier, hvor kun én forælder er socialt sikret i Danmark.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8357C70-7E1E-8F1F-471D-C05F91E440D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Systemnavigering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ADDB33E6-53FD-8FD7-FB4E-0669EE34AA92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Dette skal gøre det lettere for forældrene at navigere i systemet og forstå deres rettigheder.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FC1B83A-5ECA-297B-37AF-7593C267A10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Økonomisk sikring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46F15D5-5651-F5BB-1321-A287FC02BE92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Vigtigt for at sikre økonomisk stabilitet for familier med tvillinger eller flere børn.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C64F0018-1780-E11F-3B2D-8F592F2F0823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88473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62801-A786-B91E-6815-C40B4F6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Ensartede beskæftigelseskrav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C4AE811-7C30-1AAA-CF88-A867423D37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Ensartede regler for opfyldelse af krav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7E42F7-678C-793B-D158-678608524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Sikrer det samme beskæftigelseskrav for retlige forældre, sociale forældre og nærtstående familiemedlemmer.</a:t>
            </a:r>
          </a:p>
        </p:txBody>
      </p:sp>
      <p:pic>
        <p:nvPicPr>
          <p:cNvPr id="10" name="Pladsholder til billede 9" descr="Et billede, der indeholder tekst, Rektangel, skærmbillede, billedramme&#10;&#10;Beskrivelsen er genereret automatisk">
            <a:extLst>
              <a:ext uri="{FF2B5EF4-FFF2-40B4-BE49-F238E27FC236}">
                <a16:creationId xmlns:a16="http://schemas.microsoft.com/office/drawing/2014/main" id="{CCD5B925-DEF3-7C27-4243-D722C01D63A7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755" r="16755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350FE90-6DFC-8A6A-7E22-0238CEFEDF81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Opfyldelse af krav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48F04CB-2C35-CE92-3B35-310BB3293DC2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Hvis kravet er opfyldt i én fraværsperiode, anses det også for at være opfyldt ved senere fraværsperioder.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01257F5-ECE1-30A1-073B-4AE3BBDD44D7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Stabilitet og sikkerhed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49722AC-8268-44D3-FFA7-200D786584F6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Bidrager til at sikre stabilitet og sikkerhed for familier med tvillinger eller flere børn.</a:t>
            </a:r>
          </a:p>
        </p:txBody>
      </p:sp>
    </p:spTree>
    <p:extLst>
      <p:ext uri="{BB962C8B-B14F-4D97-AF65-F5344CB8AC3E}">
        <p14:creationId xmlns:p14="http://schemas.microsoft.com/office/powerpoint/2010/main" val="251359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22D2F-5B6C-4DEA-FF42-EC0DFEB9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Ophævelse af midlertidige covid-19 regler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7D30D2-E70E-A2F5-4A51-09609FB8A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Midlertidige regler fra COVID-19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D3D8A9E-E36C-0836-0CC1-4A35C052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Ophævelse af midlertidige regler om barselsdagpenge i forbindelse med covid-19, da de ikke længere er relevante.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CF8607D-D9D1-893F-A9F7-A863B295D37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Tilpasning efter pandemien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64E7867C-688B-DA1A-009B-E6440954678E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En del af tilpasningen til normaltilstand efter pandemien.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1954D5E-4A07-DBB8-ED2B-4452546C8A93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Fremtidig lovgivning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680161BD-E210-B995-431B-D9862C0D08E7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Viser fokus på tilpasning af fremtidig lovgivning for familier med børn.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0956C76E-0C95-6CCE-F87C-345458CF1848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67875799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8B11C0D3-38DE-4074-A543-A055257D3644}"/>
</file>

<file path=customXml/itemProps2.xml><?xml version="1.0" encoding="utf-8"?>
<ds:datastoreItem xmlns:ds="http://schemas.openxmlformats.org/officeDocument/2006/customXml" ds:itemID="{60DC7273-FEBE-4102-BB06-FD9E73A1C519}"/>
</file>

<file path=customXml/itemProps3.xml><?xml version="1.0" encoding="utf-8"?>
<ds:datastoreItem xmlns:ds="http://schemas.openxmlformats.org/officeDocument/2006/customXml" ds:itemID="{BBF96C37-6F02-4E5A-94B1-7B2C972240C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Kontortema</vt:lpstr>
      <vt:lpstr>1_Office Theme</vt:lpstr>
      <vt:lpstr>Ændring af barselsloven for tvillingeforældre</vt:lpstr>
      <vt:lpstr>Nye regler for tvillingeforældre</vt:lpstr>
      <vt:lpstr>Fleksibilitet og overdragelse af orlov</vt:lpstr>
      <vt:lpstr>Forenkling af administrative regler</vt:lpstr>
      <vt:lpstr>Ensartede beskæftigelseskrav</vt:lpstr>
      <vt:lpstr>Ophævelse af midlertidige covid-19 regler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</cp:revision>
  <dcterms:created xsi:type="dcterms:W3CDTF">2024-02-08T17:03:08Z</dcterms:created>
  <dcterms:modified xsi:type="dcterms:W3CDTF">2024-02-08T17:05:06Z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