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268" r:id="rId3"/>
    <p:sldId id="274" r:id="rId4"/>
    <p:sldId id="273" r:id="rId5"/>
    <p:sldId id="272" r:id="rId6"/>
    <p:sldId id="271" r:id="rId7"/>
    <p:sldId id="270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C4DB56-35AB-4C5C-BB69-78806CC6F483}" v="62" dt="2024-02-08T17:28:06.2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 Hoffmann" userId="S::ph@opkurser.dk::c849dcce-7e13-4375-acef-e792789bc66c" providerId="AD" clId="Web-{E6C4DB56-35AB-4C5C-BB69-78806CC6F483}"/>
    <pc:docChg chg="addSld delSld modSld addMainMaster">
      <pc:chgData name="Per Hoffmann" userId="S::ph@opkurser.dk::c849dcce-7e13-4375-acef-e792789bc66c" providerId="AD" clId="Web-{E6C4DB56-35AB-4C5C-BB69-78806CC6F483}" dt="2024-02-08T17:28:02.186" v="52" actId="20577"/>
      <pc:docMkLst>
        <pc:docMk/>
      </pc:docMkLst>
      <pc:sldChg chg="del">
        <pc:chgData name="Per Hoffmann" userId="S::ph@opkurser.dk::c849dcce-7e13-4375-acef-e792789bc66c" providerId="AD" clId="Web-{E6C4DB56-35AB-4C5C-BB69-78806CC6F483}" dt="2024-02-08T17:26:11.104" v="0"/>
        <pc:sldMkLst>
          <pc:docMk/>
          <pc:sldMk cId="3424942676" sldId="256"/>
        </pc:sldMkLst>
      </pc:sldChg>
      <pc:sldChg chg="addSp delSp modSp add">
        <pc:chgData name="Per Hoffmann" userId="S::ph@opkurser.dk::c849dcce-7e13-4375-acef-e792789bc66c" providerId="AD" clId="Web-{E6C4DB56-35AB-4C5C-BB69-78806CC6F483}" dt="2024-02-08T17:28:02.186" v="52" actId="20577"/>
        <pc:sldMkLst>
          <pc:docMk/>
          <pc:sldMk cId="517934737" sldId="268"/>
        </pc:sldMkLst>
        <pc:spChg chg="mod">
          <ac:chgData name="Per Hoffmann" userId="S::ph@opkurser.dk::c849dcce-7e13-4375-acef-e792789bc66c" providerId="AD" clId="Web-{E6C4DB56-35AB-4C5C-BB69-78806CC6F483}" dt="2024-02-08T17:26:13.604" v="8"/>
          <ac:spMkLst>
            <pc:docMk/>
            <pc:sldMk cId="517934737" sldId="268"/>
            <ac:spMk id="10" creationId="{3D477D2F-4EBC-34B0-2E1B-85F8FA327902}"/>
          </ac:spMkLst>
        </pc:spChg>
        <pc:spChg chg="mod">
          <ac:chgData name="Per Hoffmann" userId="S::ph@opkurser.dk::c849dcce-7e13-4375-acef-e792789bc66c" providerId="AD" clId="Web-{E6C4DB56-35AB-4C5C-BB69-78806CC6F483}" dt="2024-02-08T17:28:02.186" v="52" actId="20577"/>
          <ac:spMkLst>
            <pc:docMk/>
            <pc:sldMk cId="517934737" sldId="268"/>
            <ac:spMk id="11" creationId="{CCF0AFEF-4E04-EB8C-C018-B91829C88F79}"/>
          </ac:spMkLst>
        </pc:spChg>
        <pc:spChg chg="del">
          <ac:chgData name="Per Hoffmann" userId="S::ph@opkurser.dk::c849dcce-7e13-4375-acef-e792789bc66c" providerId="AD" clId="Web-{E6C4DB56-35AB-4C5C-BB69-78806CC6F483}" dt="2024-02-08T17:26:13.979" v="9"/>
          <ac:spMkLst>
            <pc:docMk/>
            <pc:sldMk cId="517934737" sldId="268"/>
            <ac:spMk id="12" creationId="{5815BB39-66AB-AA45-803A-EE04877F11D1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46.105" v="48" actId="14100"/>
          <ac:picMkLst>
            <pc:docMk/>
            <pc:sldMk cId="517934737" sldId="268"/>
            <ac:picMk id="2" creationId="{1A4D0493-333C-7962-7004-C89A01D98537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28.167" v="47"/>
        <pc:sldMkLst>
          <pc:docMk/>
          <pc:sldMk cId="4071362298" sldId="269"/>
        </pc:sldMkLst>
        <pc:spChg chg="mod">
          <ac:chgData name="Per Hoffmann" userId="S::ph@opkurser.dk::c849dcce-7e13-4375-acef-e792789bc66c" providerId="AD" clId="Web-{E6C4DB56-35AB-4C5C-BB69-78806CC6F483}" dt="2024-02-08T17:26:27.511" v="46"/>
          <ac:spMkLst>
            <pc:docMk/>
            <pc:sldMk cId="4071362298" sldId="269"/>
            <ac:spMk id="2" creationId="{DB716CE6-C328-C72A-D899-CF5E3CBF6758}"/>
          </ac:spMkLst>
        </pc:spChg>
        <pc:spChg chg="del">
          <ac:chgData name="Per Hoffmann" userId="S::ph@opkurser.dk::c849dcce-7e13-4375-acef-e792789bc66c" providerId="AD" clId="Web-{E6C4DB56-35AB-4C5C-BB69-78806CC6F483}" dt="2024-02-08T17:26:28.167" v="47"/>
          <ac:spMkLst>
            <pc:docMk/>
            <pc:sldMk cId="4071362298" sldId="269"/>
            <ac:spMk id="9" creationId="{3F671B0F-10D1-DE3B-0F02-9C36ED7E6AC1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28.167" v="47"/>
          <ac:picMkLst>
            <pc:docMk/>
            <pc:sldMk cId="4071362298" sldId="269"/>
            <ac:picMk id="10" creationId="{9E108411-B9FD-FAC6-19CD-1789616B251E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26.417" v="45"/>
        <pc:sldMkLst>
          <pc:docMk/>
          <pc:sldMk cId="1973910087" sldId="270"/>
        </pc:sldMkLst>
        <pc:spChg chg="mod">
          <ac:chgData name="Per Hoffmann" userId="S::ph@opkurser.dk::c849dcce-7e13-4375-acef-e792789bc66c" providerId="AD" clId="Web-{E6C4DB56-35AB-4C5C-BB69-78806CC6F483}" dt="2024-02-08T17:26:25.964" v="44"/>
          <ac:spMkLst>
            <pc:docMk/>
            <pc:sldMk cId="1973910087" sldId="270"/>
            <ac:spMk id="2" creationId="{4A65DB57-CAB8-D83F-6690-EB2C28116521}"/>
          </ac:spMkLst>
        </pc:spChg>
        <pc:spChg chg="del">
          <ac:chgData name="Per Hoffmann" userId="S::ph@opkurser.dk::c849dcce-7e13-4375-acef-e792789bc66c" providerId="AD" clId="Web-{E6C4DB56-35AB-4C5C-BB69-78806CC6F483}" dt="2024-02-08T17:26:26.417" v="45"/>
          <ac:spMkLst>
            <pc:docMk/>
            <pc:sldMk cId="1973910087" sldId="270"/>
            <ac:spMk id="9" creationId="{C1F19AD2-0797-E7BD-AD03-A92B2B132319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26.417" v="45"/>
          <ac:picMkLst>
            <pc:docMk/>
            <pc:sldMk cId="1973910087" sldId="270"/>
            <ac:picMk id="10" creationId="{EE3FF2BC-A9CD-DA95-199D-17EC85C0CF6C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25.073" v="43"/>
        <pc:sldMkLst>
          <pc:docMk/>
          <pc:sldMk cId="2531669408" sldId="271"/>
        </pc:sldMkLst>
        <pc:spChg chg="mod">
          <ac:chgData name="Per Hoffmann" userId="S::ph@opkurser.dk::c849dcce-7e13-4375-acef-e792789bc66c" providerId="AD" clId="Web-{E6C4DB56-35AB-4C5C-BB69-78806CC6F483}" dt="2024-02-08T17:26:23.620" v="36"/>
          <ac:spMkLst>
            <pc:docMk/>
            <pc:sldMk cId="2531669408" sldId="271"/>
            <ac:spMk id="2" creationId="{BEC3CA26-3D72-B60B-2AB7-7C7FB9FF996E}"/>
          </ac:spMkLst>
        </pc:spChg>
        <pc:spChg chg="mod">
          <ac:chgData name="Per Hoffmann" userId="S::ph@opkurser.dk::c849dcce-7e13-4375-acef-e792789bc66c" providerId="AD" clId="Web-{E6C4DB56-35AB-4C5C-BB69-78806CC6F483}" dt="2024-02-08T17:26:23.933" v="37"/>
          <ac:spMkLst>
            <pc:docMk/>
            <pc:sldMk cId="2531669408" sldId="271"/>
            <ac:spMk id="3" creationId="{5B1CA75E-8043-2013-4F65-32EC9D379EA0}"/>
          </ac:spMkLst>
        </pc:spChg>
        <pc:spChg chg="mod">
          <ac:chgData name="Per Hoffmann" userId="S::ph@opkurser.dk::c849dcce-7e13-4375-acef-e792789bc66c" providerId="AD" clId="Web-{E6C4DB56-35AB-4C5C-BB69-78806CC6F483}" dt="2024-02-08T17:26:23.933" v="38"/>
          <ac:spMkLst>
            <pc:docMk/>
            <pc:sldMk cId="2531669408" sldId="271"/>
            <ac:spMk id="4" creationId="{3704ABA0-9D52-C6F2-17A5-671AB88FD679}"/>
          </ac:spMkLst>
        </pc:spChg>
        <pc:spChg chg="del">
          <ac:chgData name="Per Hoffmann" userId="S::ph@opkurser.dk::c849dcce-7e13-4375-acef-e792789bc66c" providerId="AD" clId="Web-{E6C4DB56-35AB-4C5C-BB69-78806CC6F483}" dt="2024-02-08T17:26:25.073" v="43"/>
          <ac:spMkLst>
            <pc:docMk/>
            <pc:sldMk cId="2531669408" sldId="271"/>
            <ac:spMk id="5" creationId="{AB95084A-E520-1407-E5C9-3AB3C24B2CFE}"/>
          </ac:spMkLst>
        </pc:spChg>
        <pc:spChg chg="mod">
          <ac:chgData name="Per Hoffmann" userId="S::ph@opkurser.dk::c849dcce-7e13-4375-acef-e792789bc66c" providerId="AD" clId="Web-{E6C4DB56-35AB-4C5C-BB69-78806CC6F483}" dt="2024-02-08T17:26:23.948" v="39"/>
          <ac:spMkLst>
            <pc:docMk/>
            <pc:sldMk cId="2531669408" sldId="271"/>
            <ac:spMk id="6" creationId="{BE0F05E9-3183-F431-D4A7-45370151B18B}"/>
          </ac:spMkLst>
        </pc:spChg>
        <pc:spChg chg="mod">
          <ac:chgData name="Per Hoffmann" userId="S::ph@opkurser.dk::c849dcce-7e13-4375-acef-e792789bc66c" providerId="AD" clId="Web-{E6C4DB56-35AB-4C5C-BB69-78806CC6F483}" dt="2024-02-08T17:26:23.948" v="40"/>
          <ac:spMkLst>
            <pc:docMk/>
            <pc:sldMk cId="2531669408" sldId="271"/>
            <ac:spMk id="7" creationId="{63DFC3E8-578D-38EF-DFAB-030749E3118C}"/>
          </ac:spMkLst>
        </pc:spChg>
        <pc:spChg chg="mod">
          <ac:chgData name="Per Hoffmann" userId="S::ph@opkurser.dk::c849dcce-7e13-4375-acef-e792789bc66c" providerId="AD" clId="Web-{E6C4DB56-35AB-4C5C-BB69-78806CC6F483}" dt="2024-02-08T17:26:23.964" v="41"/>
          <ac:spMkLst>
            <pc:docMk/>
            <pc:sldMk cId="2531669408" sldId="271"/>
            <ac:spMk id="8" creationId="{4779F234-44DD-3C8D-AE15-08B2B76C89E7}"/>
          </ac:spMkLst>
        </pc:spChg>
        <pc:spChg chg="mod">
          <ac:chgData name="Per Hoffmann" userId="S::ph@opkurser.dk::c849dcce-7e13-4375-acef-e792789bc66c" providerId="AD" clId="Web-{E6C4DB56-35AB-4C5C-BB69-78806CC6F483}" dt="2024-02-08T17:26:23.964" v="42"/>
          <ac:spMkLst>
            <pc:docMk/>
            <pc:sldMk cId="2531669408" sldId="271"/>
            <ac:spMk id="9" creationId="{F049B5F0-E65B-CC6F-08C4-C00E7C77D019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25.073" v="43"/>
          <ac:picMkLst>
            <pc:docMk/>
            <pc:sldMk cId="2531669408" sldId="271"/>
            <ac:picMk id="10" creationId="{97EB79D1-1E9E-B8FC-E159-DDAE99A13B5D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22.714" v="35"/>
        <pc:sldMkLst>
          <pc:docMk/>
          <pc:sldMk cId="3825768229" sldId="272"/>
        </pc:sldMkLst>
        <pc:spChg chg="mod">
          <ac:chgData name="Per Hoffmann" userId="S::ph@opkurser.dk::c849dcce-7e13-4375-acef-e792789bc66c" providerId="AD" clId="Web-{E6C4DB56-35AB-4C5C-BB69-78806CC6F483}" dt="2024-02-08T17:26:21.870" v="28"/>
          <ac:spMkLst>
            <pc:docMk/>
            <pc:sldMk cId="3825768229" sldId="272"/>
            <ac:spMk id="2" creationId="{A014D6F7-C014-4689-7E91-490AF7276852}"/>
          </ac:spMkLst>
        </pc:spChg>
        <pc:spChg chg="mod">
          <ac:chgData name="Per Hoffmann" userId="S::ph@opkurser.dk::c849dcce-7e13-4375-acef-e792789bc66c" providerId="AD" clId="Web-{E6C4DB56-35AB-4C5C-BB69-78806CC6F483}" dt="2024-02-08T17:26:22.151" v="29"/>
          <ac:spMkLst>
            <pc:docMk/>
            <pc:sldMk cId="3825768229" sldId="272"/>
            <ac:spMk id="3" creationId="{61DD08B7-0EED-2080-D23E-DE751849BC16}"/>
          </ac:spMkLst>
        </pc:spChg>
        <pc:spChg chg="mod">
          <ac:chgData name="Per Hoffmann" userId="S::ph@opkurser.dk::c849dcce-7e13-4375-acef-e792789bc66c" providerId="AD" clId="Web-{E6C4DB56-35AB-4C5C-BB69-78806CC6F483}" dt="2024-02-08T17:26:22.167" v="30"/>
          <ac:spMkLst>
            <pc:docMk/>
            <pc:sldMk cId="3825768229" sldId="272"/>
            <ac:spMk id="4" creationId="{115C155C-D90E-FF55-C166-C2A7D535BB50}"/>
          </ac:spMkLst>
        </pc:spChg>
        <pc:spChg chg="mod">
          <ac:chgData name="Per Hoffmann" userId="S::ph@opkurser.dk::c849dcce-7e13-4375-acef-e792789bc66c" providerId="AD" clId="Web-{E6C4DB56-35AB-4C5C-BB69-78806CC6F483}" dt="2024-02-08T17:26:22.167" v="31"/>
          <ac:spMkLst>
            <pc:docMk/>
            <pc:sldMk cId="3825768229" sldId="272"/>
            <ac:spMk id="5" creationId="{9BFD9DFF-722E-D23B-2661-FFBCACC28817}"/>
          </ac:spMkLst>
        </pc:spChg>
        <pc:spChg chg="mod">
          <ac:chgData name="Per Hoffmann" userId="S::ph@opkurser.dk::c849dcce-7e13-4375-acef-e792789bc66c" providerId="AD" clId="Web-{E6C4DB56-35AB-4C5C-BB69-78806CC6F483}" dt="2024-02-08T17:26:22.183" v="32"/>
          <ac:spMkLst>
            <pc:docMk/>
            <pc:sldMk cId="3825768229" sldId="272"/>
            <ac:spMk id="6" creationId="{F3E068D4-E6C4-3472-BD99-82BF0CA47249}"/>
          </ac:spMkLst>
        </pc:spChg>
        <pc:spChg chg="mod">
          <ac:chgData name="Per Hoffmann" userId="S::ph@opkurser.dk::c849dcce-7e13-4375-acef-e792789bc66c" providerId="AD" clId="Web-{E6C4DB56-35AB-4C5C-BB69-78806CC6F483}" dt="2024-02-08T17:26:22.183" v="33"/>
          <ac:spMkLst>
            <pc:docMk/>
            <pc:sldMk cId="3825768229" sldId="272"/>
            <ac:spMk id="7" creationId="{01C0BDA2-1260-DB25-468B-53116A9B2DDD}"/>
          </ac:spMkLst>
        </pc:spChg>
        <pc:spChg chg="mod">
          <ac:chgData name="Per Hoffmann" userId="S::ph@opkurser.dk::c849dcce-7e13-4375-acef-e792789bc66c" providerId="AD" clId="Web-{E6C4DB56-35AB-4C5C-BB69-78806CC6F483}" dt="2024-02-08T17:26:22.198" v="34"/>
          <ac:spMkLst>
            <pc:docMk/>
            <pc:sldMk cId="3825768229" sldId="272"/>
            <ac:spMk id="8" creationId="{0E5431CA-AFFD-E172-B3E0-91EA7DDCBA96}"/>
          </ac:spMkLst>
        </pc:spChg>
        <pc:spChg chg="del">
          <ac:chgData name="Per Hoffmann" userId="S::ph@opkurser.dk::c849dcce-7e13-4375-acef-e792789bc66c" providerId="AD" clId="Web-{E6C4DB56-35AB-4C5C-BB69-78806CC6F483}" dt="2024-02-08T17:26:22.714" v="35"/>
          <ac:spMkLst>
            <pc:docMk/>
            <pc:sldMk cId="3825768229" sldId="272"/>
            <ac:spMk id="9" creationId="{6E44959C-C784-806B-2723-C62F398C89E2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22.714" v="35"/>
          <ac:picMkLst>
            <pc:docMk/>
            <pc:sldMk cId="3825768229" sldId="272"/>
            <ac:picMk id="10" creationId="{C8496FE8-2F1A-9185-E531-B81894733A16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20.745" v="27"/>
        <pc:sldMkLst>
          <pc:docMk/>
          <pc:sldMk cId="1567400093" sldId="273"/>
        </pc:sldMkLst>
        <pc:spChg chg="mod">
          <ac:chgData name="Per Hoffmann" userId="S::ph@opkurser.dk::c849dcce-7e13-4375-acef-e792789bc66c" providerId="AD" clId="Web-{E6C4DB56-35AB-4C5C-BB69-78806CC6F483}" dt="2024-02-08T17:26:18.448" v="19"/>
          <ac:spMkLst>
            <pc:docMk/>
            <pc:sldMk cId="1567400093" sldId="273"/>
            <ac:spMk id="2" creationId="{6315FA64-CDFA-2615-074B-DE3FA3479461}"/>
          </ac:spMkLst>
        </pc:spChg>
        <pc:spChg chg="del">
          <ac:chgData name="Per Hoffmann" userId="S::ph@opkurser.dk::c849dcce-7e13-4375-acef-e792789bc66c" providerId="AD" clId="Web-{E6C4DB56-35AB-4C5C-BB69-78806CC6F483}" dt="2024-02-08T17:26:20.339" v="26"/>
          <ac:spMkLst>
            <pc:docMk/>
            <pc:sldMk cId="1567400093" sldId="273"/>
            <ac:spMk id="3" creationId="{BCF82663-25EA-BF37-8D10-7EFCF34F8169}"/>
          </ac:spMkLst>
        </pc:spChg>
        <pc:spChg chg="mod">
          <ac:chgData name="Per Hoffmann" userId="S::ph@opkurser.dk::c849dcce-7e13-4375-acef-e792789bc66c" providerId="AD" clId="Web-{E6C4DB56-35AB-4C5C-BB69-78806CC6F483}" dt="2024-02-08T17:26:18.808" v="20"/>
          <ac:spMkLst>
            <pc:docMk/>
            <pc:sldMk cId="1567400093" sldId="273"/>
            <ac:spMk id="4" creationId="{4092A775-0F05-1D3E-8CF5-400500DC697A}"/>
          </ac:spMkLst>
        </pc:spChg>
        <pc:spChg chg="mod">
          <ac:chgData name="Per Hoffmann" userId="S::ph@opkurser.dk::c849dcce-7e13-4375-acef-e792789bc66c" providerId="AD" clId="Web-{E6C4DB56-35AB-4C5C-BB69-78806CC6F483}" dt="2024-02-08T17:26:18.808" v="21"/>
          <ac:spMkLst>
            <pc:docMk/>
            <pc:sldMk cId="1567400093" sldId="273"/>
            <ac:spMk id="5" creationId="{0BF102A0-BBB4-23B1-8509-1A753492BF9E}"/>
          </ac:spMkLst>
        </pc:spChg>
        <pc:spChg chg="del">
          <ac:chgData name="Per Hoffmann" userId="S::ph@opkurser.dk::c849dcce-7e13-4375-acef-e792789bc66c" providerId="AD" clId="Web-{E6C4DB56-35AB-4C5C-BB69-78806CC6F483}" dt="2024-02-08T17:26:20.745" v="27"/>
          <ac:spMkLst>
            <pc:docMk/>
            <pc:sldMk cId="1567400093" sldId="273"/>
            <ac:spMk id="6" creationId="{4BEA7CF9-CDEF-9F4E-7584-BC2E1FE5AA46}"/>
          </ac:spMkLst>
        </pc:spChg>
        <pc:spChg chg="mod">
          <ac:chgData name="Per Hoffmann" userId="S::ph@opkurser.dk::c849dcce-7e13-4375-acef-e792789bc66c" providerId="AD" clId="Web-{E6C4DB56-35AB-4C5C-BB69-78806CC6F483}" dt="2024-02-08T17:26:18.823" v="22"/>
          <ac:spMkLst>
            <pc:docMk/>
            <pc:sldMk cId="1567400093" sldId="273"/>
            <ac:spMk id="7" creationId="{45118583-EA07-FB6A-B37D-AE7F60237120}"/>
          </ac:spMkLst>
        </pc:spChg>
        <pc:spChg chg="mod">
          <ac:chgData name="Per Hoffmann" userId="S::ph@opkurser.dk::c849dcce-7e13-4375-acef-e792789bc66c" providerId="AD" clId="Web-{E6C4DB56-35AB-4C5C-BB69-78806CC6F483}" dt="2024-02-08T17:26:18.839" v="23"/>
          <ac:spMkLst>
            <pc:docMk/>
            <pc:sldMk cId="1567400093" sldId="273"/>
            <ac:spMk id="8" creationId="{47DBB6D0-388E-2148-A114-CB9A3F8F8242}"/>
          </ac:spMkLst>
        </pc:spChg>
        <pc:spChg chg="mod">
          <ac:chgData name="Per Hoffmann" userId="S::ph@opkurser.dk::c849dcce-7e13-4375-acef-e792789bc66c" providerId="AD" clId="Web-{E6C4DB56-35AB-4C5C-BB69-78806CC6F483}" dt="2024-02-08T17:26:18.839" v="24"/>
          <ac:spMkLst>
            <pc:docMk/>
            <pc:sldMk cId="1567400093" sldId="273"/>
            <ac:spMk id="10" creationId="{DFB602B2-C116-E367-8858-69974448B4FC}"/>
          </ac:spMkLst>
        </pc:spChg>
        <pc:spChg chg="mod">
          <ac:chgData name="Per Hoffmann" userId="S::ph@opkurser.dk::c849dcce-7e13-4375-acef-e792789bc66c" providerId="AD" clId="Web-{E6C4DB56-35AB-4C5C-BB69-78806CC6F483}" dt="2024-02-08T17:26:18.854" v="25"/>
          <ac:spMkLst>
            <pc:docMk/>
            <pc:sldMk cId="1567400093" sldId="273"/>
            <ac:spMk id="11" creationId="{4FF3E334-D941-ACB7-4CC7-D2C6C10A1AA9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20.339" v="26"/>
          <ac:picMkLst>
            <pc:docMk/>
            <pc:sldMk cId="1567400093" sldId="273"/>
            <ac:picMk id="12" creationId="{CF8A9161-FBAC-1E24-53C1-C2C40BA61FB4}"/>
          </ac:picMkLst>
        </pc:picChg>
        <pc:picChg chg="add mod ord">
          <ac:chgData name="Per Hoffmann" userId="S::ph@opkurser.dk::c849dcce-7e13-4375-acef-e792789bc66c" providerId="AD" clId="Web-{E6C4DB56-35AB-4C5C-BB69-78806CC6F483}" dt="2024-02-08T17:26:20.745" v="27"/>
          <ac:picMkLst>
            <pc:docMk/>
            <pc:sldMk cId="1567400093" sldId="273"/>
            <ac:picMk id="13" creationId="{10F27A44-CB07-3C54-7D05-127DC4A8E7F6}"/>
          </ac:picMkLst>
        </pc:picChg>
      </pc:sldChg>
      <pc:sldChg chg="addSp delSp modSp new">
        <pc:chgData name="Per Hoffmann" userId="S::ph@opkurser.dk::c849dcce-7e13-4375-acef-e792789bc66c" providerId="AD" clId="Web-{E6C4DB56-35AB-4C5C-BB69-78806CC6F483}" dt="2024-02-08T17:26:17.292" v="18"/>
        <pc:sldMkLst>
          <pc:docMk/>
          <pc:sldMk cId="3063778579" sldId="274"/>
        </pc:sldMkLst>
        <pc:spChg chg="mod">
          <ac:chgData name="Per Hoffmann" userId="S::ph@opkurser.dk::c849dcce-7e13-4375-acef-e792789bc66c" providerId="AD" clId="Web-{E6C4DB56-35AB-4C5C-BB69-78806CC6F483}" dt="2024-02-08T17:26:15.839" v="11"/>
          <ac:spMkLst>
            <pc:docMk/>
            <pc:sldMk cId="3063778579" sldId="274"/>
            <ac:spMk id="2" creationId="{58D74ADC-A61C-6530-3192-223E7FCC07EA}"/>
          </ac:spMkLst>
        </pc:spChg>
        <pc:spChg chg="mod">
          <ac:chgData name="Per Hoffmann" userId="S::ph@opkurser.dk::c849dcce-7e13-4375-acef-e792789bc66c" providerId="AD" clId="Web-{E6C4DB56-35AB-4C5C-BB69-78806CC6F483}" dt="2024-02-08T17:26:16.073" v="12"/>
          <ac:spMkLst>
            <pc:docMk/>
            <pc:sldMk cId="3063778579" sldId="274"/>
            <ac:spMk id="3" creationId="{0523D5B4-34C9-8C58-A135-B6C667070E69}"/>
          </ac:spMkLst>
        </pc:spChg>
        <pc:spChg chg="mod">
          <ac:chgData name="Per Hoffmann" userId="S::ph@opkurser.dk::c849dcce-7e13-4375-acef-e792789bc66c" providerId="AD" clId="Web-{E6C4DB56-35AB-4C5C-BB69-78806CC6F483}" dt="2024-02-08T17:26:16.073" v="13"/>
          <ac:spMkLst>
            <pc:docMk/>
            <pc:sldMk cId="3063778579" sldId="274"/>
            <ac:spMk id="4" creationId="{117104B3-5D20-747B-6733-B2E512E1981E}"/>
          </ac:spMkLst>
        </pc:spChg>
        <pc:spChg chg="mod">
          <ac:chgData name="Per Hoffmann" userId="S::ph@opkurser.dk::c849dcce-7e13-4375-acef-e792789bc66c" providerId="AD" clId="Web-{E6C4DB56-35AB-4C5C-BB69-78806CC6F483}" dt="2024-02-08T17:26:16.089" v="14"/>
          <ac:spMkLst>
            <pc:docMk/>
            <pc:sldMk cId="3063778579" sldId="274"/>
            <ac:spMk id="5" creationId="{AC8306EB-F03A-C84F-6632-C3B5672C9F5F}"/>
          </ac:spMkLst>
        </pc:spChg>
        <pc:spChg chg="mod">
          <ac:chgData name="Per Hoffmann" userId="S::ph@opkurser.dk::c849dcce-7e13-4375-acef-e792789bc66c" providerId="AD" clId="Web-{E6C4DB56-35AB-4C5C-BB69-78806CC6F483}" dt="2024-02-08T17:26:16.089" v="15"/>
          <ac:spMkLst>
            <pc:docMk/>
            <pc:sldMk cId="3063778579" sldId="274"/>
            <ac:spMk id="6" creationId="{12EC17C6-975F-8A01-EDAE-F8FBC61E9E49}"/>
          </ac:spMkLst>
        </pc:spChg>
        <pc:spChg chg="mod">
          <ac:chgData name="Per Hoffmann" userId="S::ph@opkurser.dk::c849dcce-7e13-4375-acef-e792789bc66c" providerId="AD" clId="Web-{E6C4DB56-35AB-4C5C-BB69-78806CC6F483}" dt="2024-02-08T17:26:16.104" v="16"/>
          <ac:spMkLst>
            <pc:docMk/>
            <pc:sldMk cId="3063778579" sldId="274"/>
            <ac:spMk id="7" creationId="{F58E182C-5F62-BCE6-23C8-42E7171E23E3}"/>
          </ac:spMkLst>
        </pc:spChg>
        <pc:spChg chg="mod">
          <ac:chgData name="Per Hoffmann" userId="S::ph@opkurser.dk::c849dcce-7e13-4375-acef-e792789bc66c" providerId="AD" clId="Web-{E6C4DB56-35AB-4C5C-BB69-78806CC6F483}" dt="2024-02-08T17:26:16.120" v="17"/>
          <ac:spMkLst>
            <pc:docMk/>
            <pc:sldMk cId="3063778579" sldId="274"/>
            <ac:spMk id="8" creationId="{1AAA2426-2D7A-3D29-70DF-ED7196D3023D}"/>
          </ac:spMkLst>
        </pc:spChg>
        <pc:spChg chg="del">
          <ac:chgData name="Per Hoffmann" userId="S::ph@opkurser.dk::c849dcce-7e13-4375-acef-e792789bc66c" providerId="AD" clId="Web-{E6C4DB56-35AB-4C5C-BB69-78806CC6F483}" dt="2024-02-08T17:26:17.292" v="18"/>
          <ac:spMkLst>
            <pc:docMk/>
            <pc:sldMk cId="3063778579" sldId="274"/>
            <ac:spMk id="9" creationId="{E70EF085-271C-151A-F40A-0D38B4C275F4}"/>
          </ac:spMkLst>
        </pc:spChg>
        <pc:picChg chg="add mod ord">
          <ac:chgData name="Per Hoffmann" userId="S::ph@opkurser.dk::c849dcce-7e13-4375-acef-e792789bc66c" providerId="AD" clId="Web-{E6C4DB56-35AB-4C5C-BB69-78806CC6F483}" dt="2024-02-08T17:26:17.292" v="18"/>
          <ac:picMkLst>
            <pc:docMk/>
            <pc:sldMk cId="3063778579" sldId="274"/>
            <ac:picMk id="10" creationId="{B95A436A-9BBD-D078-6E3A-EB34223ED3DF}"/>
          </ac:picMkLst>
        </pc:picChg>
      </pc:sldChg>
      <pc:sldMasterChg chg="add addSldLayout">
        <pc:chgData name="Per Hoffmann" userId="S::ph@opkurser.dk::c849dcce-7e13-4375-acef-e792789bc66c" providerId="AD" clId="Web-{E6C4DB56-35AB-4C5C-BB69-78806CC6F483}" dt="2024-02-08T17:26:11.198" v="1"/>
        <pc:sldMasterMkLst>
          <pc:docMk/>
          <pc:sldMasterMk cId="3695551797" sldId="2147483721"/>
        </pc:sldMasterMkLst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3071502949" sldId="2147483720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1250234315" sldId="2147483722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3969185550" sldId="2147483723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546335516" sldId="2147483724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733103191" sldId="2147483725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4020307752" sldId="2147483726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2500690356" sldId="2147483727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1500072344" sldId="2147483728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3524593784" sldId="2147483729"/>
          </pc:sldLayoutMkLst>
        </pc:sldLayoutChg>
        <pc:sldLayoutChg chg="add">
          <pc:chgData name="Per Hoffmann" userId="S::ph@opkurser.dk::c849dcce-7e13-4375-acef-e792789bc66c" providerId="AD" clId="Web-{E6C4DB56-35AB-4C5C-BB69-78806CC6F483}" dt="2024-02-08T17:26:11.198" v="1"/>
          <pc:sldLayoutMkLst>
            <pc:docMk/>
            <pc:sldMasterMk cId="3695551797" sldId="2147483721"/>
            <pc:sldLayoutMk cId="146645219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60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9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50234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7745948-92EA-3E8A-1DBC-45422E918504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2209800" y="326276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7155554-9334-F8D5-FA7F-80CF2FB3BC78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2209800" y="3874315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44C718E-DBD5-B640-39D2-7860AFE27FFB}"/>
              </a:ext>
            </a:extLst>
          </p:cNvPr>
          <p:cNvSpPr>
            <a:spLocks noGrp="1"/>
          </p:cNvSpPr>
          <p:nvPr>
            <p:ph type="body" idx="15"/>
          </p:nvPr>
        </p:nvSpPr>
        <p:spPr>
          <a:xfrm>
            <a:off x="960666" y="4884397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BB073C5F-2FFF-4B6A-E630-E112FB5B952B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960666" y="5495944"/>
            <a:ext cx="5157786" cy="70295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0843267-C01A-455A-D8A3-E8A7C6CFB0F6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1DAE6A71-9FA2-20A0-D992-DEBF7FF3301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85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722823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1" name="Picture Placeholder 23">
            <a:extLst>
              <a:ext uri="{FF2B5EF4-FFF2-40B4-BE49-F238E27FC236}">
                <a16:creationId xmlns:a16="http://schemas.microsoft.com/office/drawing/2014/main" id="{DF95759B-DFBD-52FF-4B1E-1EFF531D300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340666" y="2004053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4768114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5379661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Picture Placeholder 23">
            <a:extLst>
              <a:ext uri="{FF2B5EF4-FFF2-40B4-BE49-F238E27FC236}">
                <a16:creationId xmlns:a16="http://schemas.microsoft.com/office/drawing/2014/main" id="{17E0D596-964B-B199-1020-9CA46C3669D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114918" y="2004052"/>
            <a:ext cx="2746354" cy="2746354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4768113"/>
            <a:ext cx="3452196" cy="59384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5379660"/>
            <a:ext cx="3452194" cy="83063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5463355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D2C780-6C1C-A81B-5B9E-735DFD6F43D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369902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29AB7CE-949B-41D7-A673-06B30968CD01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369902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C6C789A-7FB2-432A-6019-3F62E5386F29}"/>
              </a:ext>
            </a:extLst>
          </p:cNvPr>
          <p:cNvSpPr>
            <a:spLocks noGrp="1"/>
          </p:cNvSpPr>
          <p:nvPr>
            <p:ph type="body" idx="21"/>
          </p:nvPr>
        </p:nvSpPr>
        <p:spPr>
          <a:xfrm>
            <a:off x="7987745" y="2660252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F672CBAF-4BDE-95E9-99A1-9EDDBDEF84DC}"/>
              </a:ext>
            </a:extLst>
          </p:cNvPr>
          <p:cNvSpPr>
            <a:spLocks noGrp="1"/>
          </p:cNvSpPr>
          <p:nvPr>
            <p:ph type="body" sz="half" idx="22"/>
          </p:nvPr>
        </p:nvSpPr>
        <p:spPr>
          <a:xfrm>
            <a:off x="7987745" y="3271799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F48CE7A-5E89-3480-B862-44BFAC429981}"/>
              </a:ext>
            </a:extLst>
          </p:cNvPr>
          <p:cNvSpPr>
            <a:spLocks noGrp="1"/>
          </p:cNvSpPr>
          <p:nvPr>
            <p:ph type="body" idx="24"/>
          </p:nvPr>
        </p:nvSpPr>
        <p:spPr>
          <a:xfrm>
            <a:off x="761997" y="2660251"/>
            <a:ext cx="3452196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8CF0CF5-EF6E-47A1-80D2-088122A0E64F}"/>
              </a:ext>
            </a:extLst>
          </p:cNvPr>
          <p:cNvSpPr>
            <a:spLocks noGrp="1"/>
          </p:cNvSpPr>
          <p:nvPr>
            <p:ph type="body" sz="half" idx="25"/>
          </p:nvPr>
        </p:nvSpPr>
        <p:spPr>
          <a:xfrm>
            <a:off x="761997" y="3271798"/>
            <a:ext cx="3452194" cy="83063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EA2C811-2433-C4B8-E818-972740C49603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09600" y="5692875"/>
            <a:ext cx="10972800" cy="5394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03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610518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222065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76F28-A527-C906-EE7C-5440E0C56B8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931490" y="2031153"/>
            <a:ext cx="3650910" cy="3650910"/>
          </a:xfrm>
          <a:prstGeom prst="ellipse">
            <a:avLst/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1517256" y="3121266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1517256" y="3732813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2073847" y="4638571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2073847" y="5250118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03077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2439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2439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426387" y="1925949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426387" y="2537496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5157787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5157786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1C98F61-9164-7CDA-F0A4-B90327F23F7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426200" y="3752850"/>
            <a:ext cx="5156200" cy="245745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90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clu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DBA23-25B7-954B-D646-B91AE0381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791D4-7662-2DFB-077F-25FC6921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B87723-B8F5-CDD2-6B9D-229B99F03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121325FB-E0FE-AAA4-853C-618899B58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665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D2B210CD-96D1-D9FB-6DF0-62266CCB6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665" y="2537496"/>
            <a:ext cx="3259180" cy="121518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2E382-FE6E-A17E-2B3A-9F3E4C7A7D21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4712973" y="1925949"/>
            <a:ext cx="3259182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618A7E81-D817-3ABE-B656-52FF60EF0205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4712973" y="2537495"/>
            <a:ext cx="3259180" cy="11974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47DD8-16D7-B434-07E6-BD26F45B6DEE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960665" y="3752680"/>
            <a:ext cx="7011488" cy="593840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7114E8C-EF4A-11ED-19FB-2D8B5FEC3A69}"/>
              </a:ext>
            </a:extLst>
          </p:cNvPr>
          <p:cNvSpPr>
            <a:spLocks noGrp="1"/>
          </p:cNvSpPr>
          <p:nvPr>
            <p:ph type="body" sz="half" idx="21"/>
          </p:nvPr>
        </p:nvSpPr>
        <p:spPr>
          <a:xfrm>
            <a:off x="960665" y="4364227"/>
            <a:ext cx="7011488" cy="88325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BB6EDE2-F53E-7B97-FF80-7764EECA4CCF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485188" y="1925638"/>
            <a:ext cx="3097212" cy="42846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72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681E5-DE3E-1E52-3179-344AB5B2A5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3537"/>
            <a:ext cx="10972800" cy="123048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A41B8-CF99-8A7C-E16D-CFEF1E099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89524-6BA7-0F2E-1749-175C692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93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61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6759F-66EA-8EE3-A2F4-F15BA2F9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48357-3F2C-483C-C0FC-FD9FB673C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45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A4A77-C0EC-E90C-087A-E71757299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3926541"/>
            <a:ext cx="10972800" cy="1663044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5AB453-76B0-1DBA-9EE3-645CA9804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5735636"/>
            <a:ext cx="10972800" cy="474663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9D4B-20DA-C5A9-370C-5C556DC7C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23F1A-779F-4295-3160-E943DBC04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849934F-55C5-A548-E041-1CB8C42DF0E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926541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07150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71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4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49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0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3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0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E9C44-9DAE-47EA-BF7B-527501938C3F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C2E3-A69C-4D5E-9D0D-9F10D106B08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6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57E25-C674-3745-6594-912F15B98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847056"/>
            <a:ext cx="10629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64DF9-DAEC-F283-848F-16438F855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A0EC6-5648-844A-8827-911B00959032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2390A06B-2D1F-A145-446B-BF2680524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3537"/>
            <a:ext cx="10629900" cy="1236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2D227A9A-BF27-C878-C29C-004A9358CE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69396F-CFCA-FDCB-4DCE-DD40BD52D5F3}"/>
              </a:ext>
            </a:extLst>
          </p:cNvPr>
          <p:cNvSpPr txBox="1"/>
          <p:nvPr userDrawn="1"/>
        </p:nvSpPr>
        <p:spPr>
          <a:xfrm>
            <a:off x="8444753" y="6505221"/>
            <a:ext cx="31376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Photos provided by </a:t>
            </a:r>
            <a:r>
              <a:rPr lang="en-US" sz="1000" dirty="0" err="1">
                <a:solidFill>
                  <a:schemeClr val="bg1">
                    <a:lumMod val="65000"/>
                  </a:schemeClr>
                </a:solidFill>
              </a:rPr>
              <a:t>Pexels</a:t>
            </a:r>
            <a:endParaRPr lang="en-US" sz="1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5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2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MV Boli" panose="0200050003020009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Roboto" panose="02000000000000000000" pitchFamily="2" charset="0"/>
          <a:ea typeface="Roboto" panose="02000000000000000000" pitchFamily="2" charset="0"/>
          <a:cs typeface="Roboto" panose="02000000000000000000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">
          <p15:clr>
            <a:srgbClr val="F26B43"/>
          </p15:clr>
        </p15:guide>
        <p15:guide id="2" pos="384">
          <p15:clr>
            <a:srgbClr val="F26B43"/>
          </p15:clr>
        </p15:guide>
        <p15:guide id="3" pos="600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3912">
          <p15:clr>
            <a:srgbClr val="F26B43"/>
          </p15:clr>
        </p15:guide>
        <p15:guide id="6" orient="horz" pos="1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3D477D2F-4EBC-34B0-2E1B-85F8FA3279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Fremtidssikring af arbejdsmiljøet og kampen mod social dumping</a:t>
            </a: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CCF0AFEF-4E04-EB8C-C018-B91829C88F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Roboto"/>
                <a:ea typeface="Roboto"/>
                <a:cs typeface="Roboto"/>
              </a:rPr>
              <a:t>AI - </a:t>
            </a:r>
            <a:r>
              <a:rPr lang="en-US" dirty="0" err="1">
                <a:latin typeface="Roboto"/>
                <a:ea typeface="Roboto"/>
                <a:cs typeface="Roboto"/>
              </a:rPr>
              <a:t>genereret</a:t>
            </a:r>
            <a:endParaRPr lang="en-US" dirty="0" err="1"/>
          </a:p>
        </p:txBody>
      </p:sp>
      <p:pic>
        <p:nvPicPr>
          <p:cNvPr id="2" name="Pladsholder til billede 1" descr="Et billede, der indeholder kuvert, Papirprodukt, papir, Karton&#10;&#10;Beskrivelsen er genereret automatisk">
            <a:extLst>
              <a:ext uri="{FF2B5EF4-FFF2-40B4-BE49-F238E27FC236}">
                <a16:creationId xmlns:a16="http://schemas.microsoft.com/office/drawing/2014/main" id="{1A4D0493-333C-7962-7004-C89A01D9853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0" r="20"/>
          <a:stretch/>
        </p:blipFill>
        <p:spPr>
          <a:xfrm>
            <a:off x="0" y="0"/>
            <a:ext cx="12192000" cy="2522857"/>
          </a:xfrm>
        </p:spPr>
      </p:pic>
    </p:spTree>
    <p:extLst>
      <p:ext uri="{BB962C8B-B14F-4D97-AF65-F5344CB8AC3E}">
        <p14:creationId xmlns:p14="http://schemas.microsoft.com/office/powerpoint/2010/main" val="517934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74ADC-A61C-6530-3192-223E7FCC0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Lovforslagets formål og baggrund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523D5B4-34C9-8C58-A135-B6C667070E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Implementering af politisk aftale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17104B3-5D20-747B-6733-B2E512E1981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Lovforslaget implementerer dele af den politiske aftale fra 30. marts 2023 om arbejdsmiljø og social dumping.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C8306EB-F03A-C84F-6632-C3B5672C9F5F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da-DK"/>
              <a:t>Autorisationsordning for asbestarbejde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12EC17C6-975F-8A01-EDAE-F8FBC61E9E49}"/>
              </a:ext>
            </a:extLst>
          </p:cNvPr>
          <p:cNvSpPr>
            <a:spLocks noGrp="1"/>
          </p:cNvSpPr>
          <p:nvPr>
            <p:ph type="body" sz="half" idx="14"/>
          </p:nvPr>
        </p:nvSpPr>
        <p:spPr/>
        <p:txBody>
          <a:bodyPr/>
          <a:lstStyle/>
          <a:p>
            <a:r>
              <a:rPr lang="da-DK"/>
              <a:t>Forslaget omfatter en autorisationsordning for asbestarbejde for at sikre sikker udførelse.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F58E182C-5F62-BCE6-23C8-42E7171E23E3}"/>
              </a:ext>
            </a:extLst>
          </p:cNvPr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da-DK"/>
              <a:t>Offentliggørelse af tilsynsdata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1AAA2426-2D7A-3D29-70DF-ED7196D3023D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/>
          <a:lstStyle/>
          <a:p>
            <a:r>
              <a:rPr lang="da-DK"/>
              <a:t>Arbejdstilsynet får hjemmel til at offentliggøre oplysninger om alvorlige arbejdsulykker og tilsyn med udenlandske virksomheder.</a:t>
            </a:r>
          </a:p>
        </p:txBody>
      </p:sp>
      <p:pic>
        <p:nvPicPr>
          <p:cNvPr id="10" name="Pladsholder til billede 9" descr="Et billede, der indeholder tekst, person, håndskrift, kontorartikler&#10;&#10;Beskrivelsen er genereret automatisk">
            <a:extLst>
              <a:ext uri="{FF2B5EF4-FFF2-40B4-BE49-F238E27FC236}">
                <a16:creationId xmlns:a16="http://schemas.microsoft.com/office/drawing/2014/main" id="{B95A436A-9BBD-D078-6E3A-EB34223ED3DF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8913" r="8913"/>
          <a:stretch/>
        </p:blipFill>
        <p:spPr/>
      </p:pic>
    </p:spTree>
    <p:extLst>
      <p:ext uri="{BB962C8B-B14F-4D97-AF65-F5344CB8AC3E}">
        <p14:creationId xmlns:p14="http://schemas.microsoft.com/office/powerpoint/2010/main" val="3063778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5FA64-CDFA-2615-074B-DE3FA347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Autorisationsordning for asbestarbejde</a:t>
            </a:r>
          </a:p>
        </p:txBody>
      </p:sp>
      <p:pic>
        <p:nvPicPr>
          <p:cNvPr id="12" name="Pladsholder til billede 11" descr="Et billede, der indeholder tøj, person, Ansigt, arbejdstøj&#10;&#10;Beskrivelsen er genereret automatisk">
            <a:extLst>
              <a:ext uri="{FF2B5EF4-FFF2-40B4-BE49-F238E27FC236}">
                <a16:creationId xmlns:a16="http://schemas.microsoft.com/office/drawing/2014/main" id="{CF8A9161-FBAC-1E24-53C1-C2C40BA61FB4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/>
          <a:stretch/>
        </p:blipFill>
        <p:spPr>
          <a:xfrm>
            <a:off x="8340725" y="2004060"/>
            <a:ext cx="2746375" cy="2746375"/>
          </a:xfrm>
        </p:spPr>
      </p:pic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092A775-0F05-1D3E-8CF5-400500DC697A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Kvalitetsledelse og fagligt ansvarlig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BF102A0-BBB4-23B1-8509-1A753492BF9E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Virksomheder skal have et godkendt kvalitetsledelsessystem og en fagligt ansvarlig med de rette kvalifikationer.</a:t>
            </a:r>
          </a:p>
        </p:txBody>
      </p:sp>
      <p:pic>
        <p:nvPicPr>
          <p:cNvPr id="13" name="Pladsholder til billede 12" descr="Et billede, der indeholder tøj, person, Ansigt, jakkesæt&#10;&#10;Beskrivelsen er genereret automatisk">
            <a:extLst>
              <a:ext uri="{FF2B5EF4-FFF2-40B4-BE49-F238E27FC236}">
                <a16:creationId xmlns:a16="http://schemas.microsoft.com/office/drawing/2014/main" id="{10F27A44-CB07-3C54-7D05-127DC4A8E7F6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3"/>
          <a:srcRect/>
          <a:stretch/>
        </p:blipFill>
        <p:spPr>
          <a:xfrm>
            <a:off x="1115060" y="2004060"/>
            <a:ext cx="2746375" cy="2746375"/>
          </a:xfrm>
        </p:spPr>
      </p:pic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5118583-EA07-FB6A-B37D-AE7F60237120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Administration af ordningen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7DBB6D0-388E-2148-A114-CB9A3F8F8242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Sikkerhedsstyrelsen vil administrere den nye autorisationsordning, som vil være gebyrbelagt.</a:t>
            </a:r>
          </a:p>
        </p:txBody>
      </p:sp>
      <p:sp>
        <p:nvSpPr>
          <p:cNvPr id="9" name="Pladsholder til billede 8">
            <a:extLst>
              <a:ext uri="{FF2B5EF4-FFF2-40B4-BE49-F238E27FC236}">
                <a16:creationId xmlns:a16="http://schemas.microsoft.com/office/drawing/2014/main" id="{248626F0-FE9B-742C-6402-5DDA8EFB73D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FB602B2-C116-E367-8858-69974448B4FC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Overtrædelse og bødestraf</a:t>
            </a:r>
          </a:p>
        </p:txBody>
      </p:sp>
      <p:sp>
        <p:nvSpPr>
          <p:cNvPr id="11" name="Pladsholder til tekst 10">
            <a:extLst>
              <a:ext uri="{FF2B5EF4-FFF2-40B4-BE49-F238E27FC236}">
                <a16:creationId xmlns:a16="http://schemas.microsoft.com/office/drawing/2014/main" id="{4FF3E334-D941-ACB7-4CC7-D2C6C10A1AA9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Overtrædelse af autorisationskravet vil medføre bødestraf.</a:t>
            </a:r>
          </a:p>
        </p:txBody>
      </p:sp>
    </p:spTree>
    <p:extLst>
      <p:ext uri="{BB962C8B-B14F-4D97-AF65-F5344CB8AC3E}">
        <p14:creationId xmlns:p14="http://schemas.microsoft.com/office/powerpoint/2010/main" val="156740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14D6F7-C014-4689-7E91-490AF7276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Offentliggørelse af tilsyn og ulykkesdata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DD08B7-0EED-2080-D23E-DE751849BC16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Udvidet visningsordning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15C155C-D90E-FF55-C166-C2A7D535BB50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Oplysninger om tilsyn og afgørelser for udenlandske virksomheder vil kunne offentliggøres, udvider den nuværende ordning.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BFD9DFF-722E-D23B-2661-FFBCACC28817}"/>
              </a:ext>
            </a:extLst>
          </p:cNvPr>
          <p:cNvSpPr>
            <a:spLocks noGrp="1"/>
          </p:cNvSpPr>
          <p:nvPr>
            <p:ph type="body" idx="21"/>
          </p:nvPr>
        </p:nvSpPr>
        <p:spPr/>
        <p:txBody>
          <a:bodyPr/>
          <a:lstStyle/>
          <a:p>
            <a:r>
              <a:rPr lang="da-DK"/>
              <a:t>Forebyggelse af arbejdsulykker</a:t>
            </a:r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3E068D4-E6C4-3472-BD99-82BF0CA47249}"/>
              </a:ext>
            </a:extLst>
          </p:cNvPr>
          <p:cNvSpPr>
            <a:spLocks noGrp="1"/>
          </p:cNvSpPr>
          <p:nvPr>
            <p:ph type="body" sz="half" idx="22"/>
          </p:nvPr>
        </p:nvSpPr>
        <p:spPr/>
        <p:txBody>
          <a:bodyPr/>
          <a:lstStyle/>
          <a:p>
            <a:r>
              <a:rPr lang="da-DK"/>
              <a:t>Arbejdstilsynet kan offentliggøre data om alvorlige arbejdsulykker for at bidrage til forebyggelse af fremtidige ulykker.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01C0BDA2-1260-DB25-468B-53116A9B2DDD}"/>
              </a:ext>
            </a:extLst>
          </p:cNvPr>
          <p:cNvSpPr>
            <a:spLocks noGrp="1"/>
          </p:cNvSpPr>
          <p:nvPr>
            <p:ph type="body" idx="24"/>
          </p:nvPr>
        </p:nvSpPr>
        <p:spPr/>
        <p:txBody>
          <a:bodyPr/>
          <a:lstStyle/>
          <a:p>
            <a:r>
              <a:rPr lang="da-DK"/>
              <a:t>Høringsprocedure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0E5431CA-AFFD-E172-B3E0-91EA7DDCBA96}"/>
              </a:ext>
            </a:extLst>
          </p:cNvPr>
          <p:cNvSpPr>
            <a:spLocks noGrp="1"/>
          </p:cNvSpPr>
          <p:nvPr>
            <p:ph type="body" sz="half" idx="25"/>
          </p:nvPr>
        </p:nvSpPr>
        <p:spPr/>
        <p:txBody>
          <a:bodyPr/>
          <a:lstStyle/>
          <a:p>
            <a:r>
              <a:rPr lang="da-DK"/>
              <a:t>Høringsparter opfordres til at sende bemærkninger senest onsdag den 17. januar 2024.</a:t>
            </a:r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C8496FE8-2F1A-9185-E531-B81894733A16}"/>
              </a:ext>
            </a:extLst>
          </p:cNvPr>
          <p:cNvPicPr>
            <a:picLocks noGrp="1" noChangeAspect="1"/>
          </p:cNvPicPr>
          <p:nvPr>
            <p:ph type="pic" sz="quarter" idx="26"/>
          </p:nvPr>
        </p:nvPicPr>
        <p:blipFill>
          <a:blip r:embed="rId2"/>
          <a:srcRect l="3941" r="3941"/>
          <a:stretch/>
        </p:blipFill>
        <p:spPr/>
      </p:pic>
    </p:spTree>
    <p:extLst>
      <p:ext uri="{BB962C8B-B14F-4D97-AF65-F5344CB8AC3E}">
        <p14:creationId xmlns:p14="http://schemas.microsoft.com/office/powerpoint/2010/main" val="3825768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C3CA26-3D72-B60B-2AB7-7C7FB9FF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Økonomiske konsekvenser og ikrafttrædelse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1CA75E-8043-2013-4F65-32EC9D379E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Økonomiske konsekvenser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704ABA0-9D52-C6F2-17A5-671AB88F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da-DK"/>
              <a:t>Lovforslaget forventes at have økonomiske konsekvenser for erhvervslivet.</a:t>
            </a:r>
          </a:p>
        </p:txBody>
      </p:sp>
      <p:pic>
        <p:nvPicPr>
          <p:cNvPr id="10" name="Pladsholder til billede 9" descr="Et billede, der indeholder person, indendørs, tøj, Kontorbygning&#10;&#10;Beskrivelsen er genereret automatisk">
            <a:extLst>
              <a:ext uri="{FF2B5EF4-FFF2-40B4-BE49-F238E27FC236}">
                <a16:creationId xmlns:a16="http://schemas.microsoft.com/office/drawing/2014/main" id="{97EB79D1-1E9E-B8FC-E159-DDAE99A13B5D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2"/>
          <a:srcRect l="16596" r="16596"/>
          <a:stretch/>
        </p:blipFill>
        <p:spPr/>
      </p:pic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BE0F05E9-3183-F431-D4A7-45370151B18B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r>
              <a:rPr lang="da-DK"/>
              <a:t>Sikkerhed som investering</a:t>
            </a:r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63DFC3E8-578D-38EF-DFAB-030749E3118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r>
              <a:rPr lang="da-DK"/>
              <a:t>Vurderet som en nødvendig investering i et sikkert arbejdsmiljø.</a:t>
            </a:r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779F234-44DD-3C8D-AE15-08B2B76C89E7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r>
              <a:rPr lang="da-DK"/>
              <a:t>Planlagt ikrafttrædelsesdato</a:t>
            </a:r>
          </a:p>
        </p:txBody>
      </p:sp>
      <p:sp>
        <p:nvSpPr>
          <p:cNvPr id="9" name="Pladsholder til tekst 8">
            <a:extLst>
              <a:ext uri="{FF2B5EF4-FFF2-40B4-BE49-F238E27FC236}">
                <a16:creationId xmlns:a16="http://schemas.microsoft.com/office/drawing/2014/main" id="{F049B5F0-E65B-CC6F-08C4-C00E7C77D019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r>
              <a:rPr lang="da-DK"/>
              <a:t>Lovforslaget er planlagt til at træde i kraft den 1. juli 2024.</a:t>
            </a:r>
          </a:p>
        </p:txBody>
      </p:sp>
    </p:spTree>
    <p:extLst>
      <p:ext uri="{BB962C8B-B14F-4D97-AF65-F5344CB8AC3E}">
        <p14:creationId xmlns:p14="http://schemas.microsoft.com/office/powerpoint/2010/main" val="2531669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5DB57-CAB8-D83F-6690-EB2C2811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Høringsprocedure og afslutning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8C29F57-F395-802B-028B-64380B0AE8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C284709-6917-0DAF-2668-CC4522B49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28ADA219-45EF-6139-0897-1E33C127DB2D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D12C440F-29AA-DF98-9716-16DFDAE9051C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77CB979D-F491-08B5-6EF1-EB036E869468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83024E9E-B303-C2C4-9EB7-2A82DC9540B5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" name="Pladsholder til billede 9" descr="Et billede, der indeholder sort, mørke&#10;&#10;Beskrivelsen er genereret automatisk">
            <a:extLst>
              <a:ext uri="{FF2B5EF4-FFF2-40B4-BE49-F238E27FC236}">
                <a16:creationId xmlns:a16="http://schemas.microsoft.com/office/drawing/2014/main" id="{EE3FF2BC-A9CD-DA95-199D-17EC85C0CF6C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t="12465" b="12465"/>
          <a:stretch/>
        </p:blipFill>
        <p:spPr/>
      </p:pic>
    </p:spTree>
    <p:extLst>
      <p:ext uri="{BB962C8B-B14F-4D97-AF65-F5344CB8AC3E}">
        <p14:creationId xmlns:p14="http://schemas.microsoft.com/office/powerpoint/2010/main" val="1973910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716CE6-C328-C72A-D899-CF5E3CBF6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Konklusion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19370D7-B675-4B7F-24ED-43147B321B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FD5295B-CBEA-17F1-C990-82D208627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069CAA1-66D3-7631-E41E-382844ABCAB6}"/>
              </a:ext>
            </a:extLst>
          </p:cNvPr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E969874A-5EE5-B324-7968-F386E270AB9F}"/>
              </a:ext>
            </a:extLst>
          </p:cNvPr>
          <p:cNvSpPr>
            <a:spLocks noGrp="1"/>
          </p:cNvSpPr>
          <p:nvPr>
            <p:ph type="body" sz="half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E7D8F599-87B5-486C-17F7-92E521B88B92}"/>
              </a:ext>
            </a:extLst>
          </p:cNvPr>
          <p:cNvSpPr>
            <a:spLocks noGrp="1"/>
          </p:cNvSpPr>
          <p:nvPr>
            <p:ph type="body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A1848AF2-1ECB-099C-C5DC-41D428927F4D}"/>
              </a:ext>
            </a:extLst>
          </p:cNvPr>
          <p:cNvSpPr>
            <a:spLocks noGrp="1"/>
          </p:cNvSpPr>
          <p:nvPr>
            <p:ph type="body" sz="half" idx="2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10" name="Pladsholder til billede 9" descr="Et billede, der indeholder negl/søm/nål, person, finger, tommelfinger&#10;&#10;Beskrivelsen er genereret automatisk">
            <a:extLst>
              <a:ext uri="{FF2B5EF4-FFF2-40B4-BE49-F238E27FC236}">
                <a16:creationId xmlns:a16="http://schemas.microsoft.com/office/drawing/2014/main" id="{9E108411-B9FD-FAC6-19CD-1789616B251E}"/>
              </a:ext>
            </a:extLst>
          </p:cNvPr>
          <p:cNvPicPr>
            <a:picLocks noGrp="1" noChangeAspect="1"/>
          </p:cNvPicPr>
          <p:nvPr>
            <p:ph type="pic" sz="quarter" idx="22"/>
          </p:nvPr>
        </p:nvPicPr>
        <p:blipFill>
          <a:blip r:embed="rId2"/>
          <a:srcRect l="1578" r="1578"/>
          <a:stretch/>
        </p:blipFill>
        <p:spPr/>
      </p:pic>
    </p:spTree>
    <p:extLst>
      <p:ext uri="{BB962C8B-B14F-4D97-AF65-F5344CB8AC3E}">
        <p14:creationId xmlns:p14="http://schemas.microsoft.com/office/powerpoint/2010/main" val="407136229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2.1" id="{19F6FF4A-BFB8-D448-81DB-A8F1C71F8E46}" vid="{CDCDF023-17A4-CF46-89DD-D6386F64A9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2B5D51D139C7449253938BD1C98054" ma:contentTypeVersion="13" ma:contentTypeDescription="Opret et nyt dokument." ma:contentTypeScope="" ma:versionID="6f3c45a12c261508a4ff58a15cb697a4">
  <xsd:schema xmlns:xsd="http://www.w3.org/2001/XMLSchema" xmlns:xs="http://www.w3.org/2001/XMLSchema" xmlns:p="http://schemas.microsoft.com/office/2006/metadata/properties" xmlns:ns2="9f9445b5-d93f-454e-9eef-032b791707bf" xmlns:ns3="021f4f4b-2417-43a9-9ba3-55777723d995" targetNamespace="http://schemas.microsoft.com/office/2006/metadata/properties" ma:root="true" ma:fieldsID="0e3ed966315d87825dfc19c66146f2de" ns2:_="" ns3:_="">
    <xsd:import namespace="9f9445b5-d93f-454e-9eef-032b791707bf"/>
    <xsd:import namespace="021f4f4b-2417-43a9-9ba3-55777723d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445b5-d93f-454e-9eef-032b79170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ledmærker" ma:readOnly="false" ma:fieldId="{5cf76f15-5ced-4ddc-b409-7134ff3c332f}" ma:taxonomyMulti="true" ma:sspId="b9b82bd1-5b88-4495-bc64-de00bc2c0a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1f4f4b-2417-43a9-9ba3-55777723d99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ksonomiopsamlingskolonne" ma:hidden="true" ma:list="{14a1e612-5353-4fd3-9c6e-f1b4fd078337}" ma:internalName="TaxCatchAll" ma:showField="CatchAllData" ma:web="021f4f4b-2417-43a9-9ba3-55777723d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21f4f4b-2417-43a9-9ba3-55777723d995">
      <UserInfo>
        <DisplayName/>
        <AccountId xsi:nil="true"/>
        <AccountType/>
      </UserInfo>
    </SharedWithUsers>
    <lcf76f155ced4ddcb4097134ff3c332f xmlns="9f9445b5-d93f-454e-9eef-032b791707bf">
      <Terms xmlns="http://schemas.microsoft.com/office/infopath/2007/PartnerControls"/>
    </lcf76f155ced4ddcb4097134ff3c332f>
    <TaxCatchAll xmlns="021f4f4b-2417-43a9-9ba3-55777723d995" xsi:nil="true"/>
  </documentManagement>
</p:properties>
</file>

<file path=customXml/itemProps1.xml><?xml version="1.0" encoding="utf-8"?>
<ds:datastoreItem xmlns:ds="http://schemas.openxmlformats.org/officeDocument/2006/customXml" ds:itemID="{C8F34262-6CAE-46AB-B068-01249DB6F289}"/>
</file>

<file path=customXml/itemProps2.xml><?xml version="1.0" encoding="utf-8"?>
<ds:datastoreItem xmlns:ds="http://schemas.openxmlformats.org/officeDocument/2006/customXml" ds:itemID="{0465F46B-38C4-4D61-9A82-3CBAF351957E}"/>
</file>

<file path=customXml/itemProps3.xml><?xml version="1.0" encoding="utf-8"?>
<ds:datastoreItem xmlns:ds="http://schemas.openxmlformats.org/officeDocument/2006/customXml" ds:itemID="{C970E9CA-FAFC-4D99-8B3E-1DD505E9C2B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9" baseType="lpstr">
      <vt:lpstr>Kontortema</vt:lpstr>
      <vt:lpstr>1_Office Theme</vt:lpstr>
      <vt:lpstr>Fremtidssikring af arbejdsmiljøet og kampen mod social dumping</vt:lpstr>
      <vt:lpstr>Lovforslagets formål og baggrund</vt:lpstr>
      <vt:lpstr>Autorisationsordning for asbestarbejde</vt:lpstr>
      <vt:lpstr>Offentliggørelse af tilsyn og ulykkesdata</vt:lpstr>
      <vt:lpstr>Økonomiske konsekvenser og ikrafttrædelse</vt:lpstr>
      <vt:lpstr>Høringsprocedure og afslutning</vt:lpstr>
      <vt:lpstr>Konklusion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9</cp:revision>
  <dcterms:created xsi:type="dcterms:W3CDTF">2024-02-08T17:25:16Z</dcterms:created>
  <dcterms:modified xsi:type="dcterms:W3CDTF">2024-02-08T17:28:08Z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0x010100CE2B5D51D139C7449253938BD1C98054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MediaServiceImageTags">
    <vt:lpwstr/>
  </property>
</Properties>
</file>