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21" r:id="rId5"/>
  </p:sldMasterIdLst>
  <p:sldIdLst>
    <p:sldId id="268" r:id="rId6"/>
    <p:sldId id="274" r:id="rId7"/>
    <p:sldId id="273" r:id="rId8"/>
    <p:sldId id="272" r:id="rId9"/>
    <p:sldId id="271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B4EAA7-67C4-4893-B65C-6326F03F5A77}" v="65" dt="2024-02-09T08:56:56.964"/>
    <p1510:client id="{5CB9369E-A6A4-8429-89EF-D8E433F2C4ED}" v="11" dt="2024-02-09T08:58:01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 Hoffmann" userId="S::ph@opkurser.dk::c849dcce-7e13-4375-acef-e792789bc66c" providerId="AD" clId="Web-{5CB9369E-A6A4-8429-89EF-D8E433F2C4ED}"/>
    <pc:docChg chg="modSld">
      <pc:chgData name="Per Hoffmann" userId="S::ph@opkurser.dk::c849dcce-7e13-4375-acef-e792789bc66c" providerId="AD" clId="Web-{5CB9369E-A6A4-8429-89EF-D8E433F2C4ED}" dt="2024-02-09T08:57:57.237" v="9" actId="20577"/>
      <pc:docMkLst>
        <pc:docMk/>
      </pc:docMkLst>
      <pc:sldChg chg="modSp">
        <pc:chgData name="Per Hoffmann" userId="S::ph@opkurser.dk::c849dcce-7e13-4375-acef-e792789bc66c" providerId="AD" clId="Web-{5CB9369E-A6A4-8429-89EF-D8E433F2C4ED}" dt="2024-02-09T08:57:57.237" v="9" actId="20577"/>
        <pc:sldMkLst>
          <pc:docMk/>
          <pc:sldMk cId="517934737" sldId="268"/>
        </pc:sldMkLst>
        <pc:spChg chg="mod">
          <ac:chgData name="Per Hoffmann" userId="S::ph@opkurser.dk::c849dcce-7e13-4375-acef-e792789bc66c" providerId="AD" clId="Web-{5CB9369E-A6A4-8429-89EF-D8E433F2C4ED}" dt="2024-02-09T08:57:57.237" v="9" actId="20577"/>
          <ac:spMkLst>
            <pc:docMk/>
            <pc:sldMk cId="517934737" sldId="268"/>
            <ac:spMk id="11" creationId="{CCF0AFEF-4E04-EB8C-C018-B91829C88F79}"/>
          </ac:spMkLst>
        </pc:spChg>
      </pc:sldChg>
    </pc:docChg>
  </pc:docChgLst>
  <pc:docChgLst>
    <pc:chgData name="Per Hoffmann" userId="S::ph@opkurser.dk::c849dcce-7e13-4375-acef-e792789bc66c" providerId="AD" clId="Web-{17B4EAA7-67C4-4893-B65C-6326F03F5A77}"/>
    <pc:docChg chg="addSld delSld modSld addMainMaster">
      <pc:chgData name="Per Hoffmann" userId="S::ph@opkurser.dk::c849dcce-7e13-4375-acef-e792789bc66c" providerId="AD" clId="Web-{17B4EAA7-67C4-4893-B65C-6326F03F5A77}" dt="2024-02-09T08:56:56.964" v="55"/>
      <pc:docMkLst>
        <pc:docMk/>
      </pc:docMkLst>
      <pc:sldChg chg="del">
        <pc:chgData name="Per Hoffmann" userId="S::ph@opkurser.dk::c849dcce-7e13-4375-acef-e792789bc66c" providerId="AD" clId="Web-{17B4EAA7-67C4-4893-B65C-6326F03F5A77}" dt="2024-02-09T08:56:22.712" v="0"/>
        <pc:sldMkLst>
          <pc:docMk/>
          <pc:sldMk cId="3424942676" sldId="256"/>
        </pc:sldMkLst>
      </pc:sldChg>
      <pc:sldChg chg="addSp delSp modSp add">
        <pc:chgData name="Per Hoffmann" userId="S::ph@opkurser.dk::c849dcce-7e13-4375-acef-e792789bc66c" providerId="AD" clId="Web-{17B4EAA7-67C4-4893-B65C-6326F03F5A77}" dt="2024-02-09T08:56:27.353" v="10"/>
        <pc:sldMkLst>
          <pc:docMk/>
          <pc:sldMk cId="517934737" sldId="268"/>
        </pc:sldMkLst>
        <pc:spChg chg="mod">
          <ac:chgData name="Per Hoffmann" userId="S::ph@opkurser.dk::c849dcce-7e13-4375-acef-e792789bc66c" providerId="AD" clId="Web-{17B4EAA7-67C4-4893-B65C-6326F03F5A77}" dt="2024-02-09T08:56:26.712" v="8"/>
          <ac:spMkLst>
            <pc:docMk/>
            <pc:sldMk cId="517934737" sldId="268"/>
            <ac:spMk id="10" creationId="{3D477D2F-4EBC-34B0-2E1B-85F8FA327902}"/>
          </ac:spMkLst>
        </pc:spChg>
        <pc:spChg chg="mod">
          <ac:chgData name="Per Hoffmann" userId="S::ph@opkurser.dk::c849dcce-7e13-4375-acef-e792789bc66c" providerId="AD" clId="Web-{17B4EAA7-67C4-4893-B65C-6326F03F5A77}" dt="2024-02-09T08:56:27.353" v="10"/>
          <ac:spMkLst>
            <pc:docMk/>
            <pc:sldMk cId="517934737" sldId="268"/>
            <ac:spMk id="11" creationId="{CCF0AFEF-4E04-EB8C-C018-B91829C88F79}"/>
          </ac:spMkLst>
        </pc:spChg>
        <pc:spChg chg="del">
          <ac:chgData name="Per Hoffmann" userId="S::ph@opkurser.dk::c849dcce-7e13-4375-acef-e792789bc66c" providerId="AD" clId="Web-{17B4EAA7-67C4-4893-B65C-6326F03F5A77}" dt="2024-02-09T08:56:27.243" v="9"/>
          <ac:spMkLst>
            <pc:docMk/>
            <pc:sldMk cId="517934737" sldId="268"/>
            <ac:spMk id="12" creationId="{5815BB39-66AB-AA45-803A-EE04877F11D1}"/>
          </ac:spMkLst>
        </pc:spChg>
        <pc:picChg chg="add mod ord">
          <ac:chgData name="Per Hoffmann" userId="S::ph@opkurser.dk::c849dcce-7e13-4375-acef-e792789bc66c" providerId="AD" clId="Web-{17B4EAA7-67C4-4893-B65C-6326F03F5A77}" dt="2024-02-09T08:56:27.243" v="9"/>
          <ac:picMkLst>
            <pc:docMk/>
            <pc:sldMk cId="517934737" sldId="268"/>
            <ac:picMk id="2" creationId="{737EADF0-97DA-8739-58A3-1F0ED8E215F5}"/>
          </ac:picMkLst>
        </pc:picChg>
      </pc:sldChg>
      <pc:sldChg chg="addSp delSp modSp new del">
        <pc:chgData name="Per Hoffmann" userId="S::ph@opkurser.dk::c849dcce-7e13-4375-acef-e792789bc66c" providerId="AD" clId="Web-{17B4EAA7-67C4-4893-B65C-6326F03F5A77}" dt="2024-02-09T08:56:56.964" v="55"/>
        <pc:sldMkLst>
          <pc:docMk/>
          <pc:sldMk cId="1811805144" sldId="269"/>
        </pc:sldMkLst>
        <pc:spChg chg="mod">
          <ac:chgData name="Per Hoffmann" userId="S::ph@opkurser.dk::c849dcce-7e13-4375-acef-e792789bc66c" providerId="AD" clId="Web-{17B4EAA7-67C4-4893-B65C-6326F03F5A77}" dt="2024-02-09T08:56:42.744" v="53"/>
          <ac:spMkLst>
            <pc:docMk/>
            <pc:sldMk cId="1811805144" sldId="269"/>
            <ac:spMk id="2" creationId="{DB24C122-6655-FF58-CA50-1FD0AAF8B27C}"/>
          </ac:spMkLst>
        </pc:spChg>
        <pc:spChg chg="del">
          <ac:chgData name="Per Hoffmann" userId="S::ph@opkurser.dk::c849dcce-7e13-4375-acef-e792789bc66c" providerId="AD" clId="Web-{17B4EAA7-67C4-4893-B65C-6326F03F5A77}" dt="2024-02-09T08:56:43.182" v="54"/>
          <ac:spMkLst>
            <pc:docMk/>
            <pc:sldMk cId="1811805144" sldId="269"/>
            <ac:spMk id="9" creationId="{EAE66D4B-EAEE-3EF4-02D2-8C28B915FCF8}"/>
          </ac:spMkLst>
        </pc:spChg>
        <pc:picChg chg="add mod ord">
          <ac:chgData name="Per Hoffmann" userId="S::ph@opkurser.dk::c849dcce-7e13-4375-acef-e792789bc66c" providerId="AD" clId="Web-{17B4EAA7-67C4-4893-B65C-6326F03F5A77}" dt="2024-02-09T08:56:43.182" v="54"/>
          <ac:picMkLst>
            <pc:docMk/>
            <pc:sldMk cId="1811805144" sldId="269"/>
            <ac:picMk id="10" creationId="{0711E01C-15BA-8C95-6908-75C16781D163}"/>
          </ac:picMkLst>
        </pc:picChg>
      </pc:sldChg>
      <pc:sldChg chg="addSp delSp modSp new">
        <pc:chgData name="Per Hoffmann" userId="S::ph@opkurser.dk::c849dcce-7e13-4375-acef-e792789bc66c" providerId="AD" clId="Web-{17B4EAA7-67C4-4893-B65C-6326F03F5A77}" dt="2024-02-09T08:56:41.666" v="52"/>
        <pc:sldMkLst>
          <pc:docMk/>
          <pc:sldMk cId="3412417974" sldId="270"/>
        </pc:sldMkLst>
        <pc:spChg chg="mod">
          <ac:chgData name="Per Hoffmann" userId="S::ph@opkurser.dk::c849dcce-7e13-4375-acef-e792789bc66c" providerId="AD" clId="Web-{17B4EAA7-67C4-4893-B65C-6326F03F5A77}" dt="2024-02-09T08:56:40.604" v="45"/>
          <ac:spMkLst>
            <pc:docMk/>
            <pc:sldMk cId="3412417974" sldId="270"/>
            <ac:spMk id="2" creationId="{5B97B75B-9E88-FFEB-8EDA-E25538DE0634}"/>
          </ac:spMkLst>
        </pc:spChg>
        <pc:spChg chg="mod">
          <ac:chgData name="Per Hoffmann" userId="S::ph@opkurser.dk::c849dcce-7e13-4375-acef-e792789bc66c" providerId="AD" clId="Web-{17B4EAA7-67C4-4893-B65C-6326F03F5A77}" dt="2024-02-09T08:56:41.088" v="46"/>
          <ac:spMkLst>
            <pc:docMk/>
            <pc:sldMk cId="3412417974" sldId="270"/>
            <ac:spMk id="3" creationId="{784AA866-30F1-4E96-D63F-C2BF8528C943}"/>
          </ac:spMkLst>
        </pc:spChg>
        <pc:spChg chg="mod">
          <ac:chgData name="Per Hoffmann" userId="S::ph@opkurser.dk::c849dcce-7e13-4375-acef-e792789bc66c" providerId="AD" clId="Web-{17B4EAA7-67C4-4893-B65C-6326F03F5A77}" dt="2024-02-09T08:56:41.104" v="47"/>
          <ac:spMkLst>
            <pc:docMk/>
            <pc:sldMk cId="3412417974" sldId="270"/>
            <ac:spMk id="4" creationId="{62E243BA-82AF-F060-71BD-B628628A9DBA}"/>
          </ac:spMkLst>
        </pc:spChg>
        <pc:spChg chg="mod">
          <ac:chgData name="Per Hoffmann" userId="S::ph@opkurser.dk::c849dcce-7e13-4375-acef-e792789bc66c" providerId="AD" clId="Web-{17B4EAA7-67C4-4893-B65C-6326F03F5A77}" dt="2024-02-09T08:56:41.119" v="48"/>
          <ac:spMkLst>
            <pc:docMk/>
            <pc:sldMk cId="3412417974" sldId="270"/>
            <ac:spMk id="5" creationId="{C28E8337-05AD-BAF2-3C2B-DF9AE3AEE459}"/>
          </ac:spMkLst>
        </pc:spChg>
        <pc:spChg chg="mod">
          <ac:chgData name="Per Hoffmann" userId="S::ph@opkurser.dk::c849dcce-7e13-4375-acef-e792789bc66c" providerId="AD" clId="Web-{17B4EAA7-67C4-4893-B65C-6326F03F5A77}" dt="2024-02-09T08:56:41.119" v="49"/>
          <ac:spMkLst>
            <pc:docMk/>
            <pc:sldMk cId="3412417974" sldId="270"/>
            <ac:spMk id="6" creationId="{22F62D62-D023-DD21-4360-F3985B3D3D73}"/>
          </ac:spMkLst>
        </pc:spChg>
        <pc:spChg chg="mod">
          <ac:chgData name="Per Hoffmann" userId="S::ph@opkurser.dk::c849dcce-7e13-4375-acef-e792789bc66c" providerId="AD" clId="Web-{17B4EAA7-67C4-4893-B65C-6326F03F5A77}" dt="2024-02-09T08:56:41.135" v="50"/>
          <ac:spMkLst>
            <pc:docMk/>
            <pc:sldMk cId="3412417974" sldId="270"/>
            <ac:spMk id="7" creationId="{6ECFBA74-BDFF-00FD-2D2E-D3C3C7B86187}"/>
          </ac:spMkLst>
        </pc:spChg>
        <pc:spChg chg="mod">
          <ac:chgData name="Per Hoffmann" userId="S::ph@opkurser.dk::c849dcce-7e13-4375-acef-e792789bc66c" providerId="AD" clId="Web-{17B4EAA7-67C4-4893-B65C-6326F03F5A77}" dt="2024-02-09T08:56:41.135" v="51"/>
          <ac:spMkLst>
            <pc:docMk/>
            <pc:sldMk cId="3412417974" sldId="270"/>
            <ac:spMk id="8" creationId="{E16B9169-82F7-9DD0-E4E4-AE0C360580E6}"/>
          </ac:spMkLst>
        </pc:spChg>
        <pc:spChg chg="del">
          <ac:chgData name="Per Hoffmann" userId="S::ph@opkurser.dk::c849dcce-7e13-4375-acef-e792789bc66c" providerId="AD" clId="Web-{17B4EAA7-67C4-4893-B65C-6326F03F5A77}" dt="2024-02-09T08:56:41.666" v="52"/>
          <ac:spMkLst>
            <pc:docMk/>
            <pc:sldMk cId="3412417974" sldId="270"/>
            <ac:spMk id="9" creationId="{39BD6DB7-6B66-4AB8-5B5E-2AF6FA56EA82}"/>
          </ac:spMkLst>
        </pc:spChg>
        <pc:picChg chg="add mod ord">
          <ac:chgData name="Per Hoffmann" userId="S::ph@opkurser.dk::c849dcce-7e13-4375-acef-e792789bc66c" providerId="AD" clId="Web-{17B4EAA7-67C4-4893-B65C-6326F03F5A77}" dt="2024-02-09T08:56:41.666" v="52"/>
          <ac:picMkLst>
            <pc:docMk/>
            <pc:sldMk cId="3412417974" sldId="270"/>
            <ac:picMk id="10" creationId="{64CC6CF3-838D-8ABB-DF1B-6C9D7E1095C7}"/>
          </ac:picMkLst>
        </pc:picChg>
      </pc:sldChg>
      <pc:sldChg chg="addSp delSp modSp new">
        <pc:chgData name="Per Hoffmann" userId="S::ph@opkurser.dk::c849dcce-7e13-4375-acef-e792789bc66c" providerId="AD" clId="Web-{17B4EAA7-67C4-4893-B65C-6326F03F5A77}" dt="2024-02-09T08:56:39.557" v="44"/>
        <pc:sldMkLst>
          <pc:docMk/>
          <pc:sldMk cId="14902306" sldId="271"/>
        </pc:sldMkLst>
        <pc:spChg chg="mod">
          <ac:chgData name="Per Hoffmann" userId="S::ph@opkurser.dk::c849dcce-7e13-4375-acef-e792789bc66c" providerId="AD" clId="Web-{17B4EAA7-67C4-4893-B65C-6326F03F5A77}" dt="2024-02-09T08:56:37.744" v="37"/>
          <ac:spMkLst>
            <pc:docMk/>
            <pc:sldMk cId="14902306" sldId="271"/>
            <ac:spMk id="2" creationId="{A77469D3-CDA7-CA5A-B5AD-B38CEA2DAB7B}"/>
          </ac:spMkLst>
        </pc:spChg>
        <pc:spChg chg="mod">
          <ac:chgData name="Per Hoffmann" userId="S::ph@opkurser.dk::c849dcce-7e13-4375-acef-e792789bc66c" providerId="AD" clId="Web-{17B4EAA7-67C4-4893-B65C-6326F03F5A77}" dt="2024-02-09T08:56:38.057" v="38"/>
          <ac:spMkLst>
            <pc:docMk/>
            <pc:sldMk cId="14902306" sldId="271"/>
            <ac:spMk id="3" creationId="{D5749D93-2B7B-C52F-EFE0-67D156AE1DF0}"/>
          </ac:spMkLst>
        </pc:spChg>
        <pc:spChg chg="mod">
          <ac:chgData name="Per Hoffmann" userId="S::ph@opkurser.dk::c849dcce-7e13-4375-acef-e792789bc66c" providerId="AD" clId="Web-{17B4EAA7-67C4-4893-B65C-6326F03F5A77}" dt="2024-02-09T08:56:38.057" v="39"/>
          <ac:spMkLst>
            <pc:docMk/>
            <pc:sldMk cId="14902306" sldId="271"/>
            <ac:spMk id="4" creationId="{7677FD1B-2022-19AE-F293-95B832990A8B}"/>
          </ac:spMkLst>
        </pc:spChg>
        <pc:spChg chg="del">
          <ac:chgData name="Per Hoffmann" userId="S::ph@opkurser.dk::c849dcce-7e13-4375-acef-e792789bc66c" providerId="AD" clId="Web-{17B4EAA7-67C4-4893-B65C-6326F03F5A77}" dt="2024-02-09T08:56:39.557" v="44"/>
          <ac:spMkLst>
            <pc:docMk/>
            <pc:sldMk cId="14902306" sldId="271"/>
            <ac:spMk id="5" creationId="{B6D15BE1-BB9A-6F2D-AEDD-2594AF15CC23}"/>
          </ac:spMkLst>
        </pc:spChg>
        <pc:spChg chg="mod">
          <ac:chgData name="Per Hoffmann" userId="S::ph@opkurser.dk::c849dcce-7e13-4375-acef-e792789bc66c" providerId="AD" clId="Web-{17B4EAA7-67C4-4893-B65C-6326F03F5A77}" dt="2024-02-09T08:56:38.072" v="40"/>
          <ac:spMkLst>
            <pc:docMk/>
            <pc:sldMk cId="14902306" sldId="271"/>
            <ac:spMk id="6" creationId="{9A397C83-BB0C-54A3-2774-D6CA2B52B281}"/>
          </ac:spMkLst>
        </pc:spChg>
        <pc:spChg chg="mod">
          <ac:chgData name="Per Hoffmann" userId="S::ph@opkurser.dk::c849dcce-7e13-4375-acef-e792789bc66c" providerId="AD" clId="Web-{17B4EAA7-67C4-4893-B65C-6326F03F5A77}" dt="2024-02-09T08:56:38.088" v="41"/>
          <ac:spMkLst>
            <pc:docMk/>
            <pc:sldMk cId="14902306" sldId="271"/>
            <ac:spMk id="7" creationId="{A58A2B91-2937-583E-72EC-885E900DCFFC}"/>
          </ac:spMkLst>
        </pc:spChg>
        <pc:spChg chg="mod">
          <ac:chgData name="Per Hoffmann" userId="S::ph@opkurser.dk::c849dcce-7e13-4375-acef-e792789bc66c" providerId="AD" clId="Web-{17B4EAA7-67C4-4893-B65C-6326F03F5A77}" dt="2024-02-09T08:56:38.088" v="42"/>
          <ac:spMkLst>
            <pc:docMk/>
            <pc:sldMk cId="14902306" sldId="271"/>
            <ac:spMk id="8" creationId="{D61C36E1-34A0-6E6F-FE64-8F5A652D85F0}"/>
          </ac:spMkLst>
        </pc:spChg>
        <pc:spChg chg="mod">
          <ac:chgData name="Per Hoffmann" userId="S::ph@opkurser.dk::c849dcce-7e13-4375-acef-e792789bc66c" providerId="AD" clId="Web-{17B4EAA7-67C4-4893-B65C-6326F03F5A77}" dt="2024-02-09T08:56:38.103" v="43"/>
          <ac:spMkLst>
            <pc:docMk/>
            <pc:sldMk cId="14902306" sldId="271"/>
            <ac:spMk id="9" creationId="{114A94FF-49B7-4CF7-A2EF-BC2464DC8E42}"/>
          </ac:spMkLst>
        </pc:spChg>
        <pc:picChg chg="add mod ord">
          <ac:chgData name="Per Hoffmann" userId="S::ph@opkurser.dk::c849dcce-7e13-4375-acef-e792789bc66c" providerId="AD" clId="Web-{17B4EAA7-67C4-4893-B65C-6326F03F5A77}" dt="2024-02-09T08:56:39.557" v="44"/>
          <ac:picMkLst>
            <pc:docMk/>
            <pc:sldMk cId="14902306" sldId="271"/>
            <ac:picMk id="10" creationId="{621A3155-E8DD-9CC2-42BA-6B2DA0042926}"/>
          </ac:picMkLst>
        </pc:picChg>
      </pc:sldChg>
      <pc:sldChg chg="addSp delSp modSp new">
        <pc:chgData name="Per Hoffmann" userId="S::ph@opkurser.dk::c849dcce-7e13-4375-acef-e792789bc66c" providerId="AD" clId="Web-{17B4EAA7-67C4-4893-B65C-6326F03F5A77}" dt="2024-02-09T08:56:36.588" v="36"/>
        <pc:sldMkLst>
          <pc:docMk/>
          <pc:sldMk cId="4235183892" sldId="272"/>
        </pc:sldMkLst>
        <pc:spChg chg="mod">
          <ac:chgData name="Per Hoffmann" userId="S::ph@opkurser.dk::c849dcce-7e13-4375-acef-e792789bc66c" providerId="AD" clId="Web-{17B4EAA7-67C4-4893-B65C-6326F03F5A77}" dt="2024-02-09T08:56:35.775" v="29"/>
          <ac:spMkLst>
            <pc:docMk/>
            <pc:sldMk cId="4235183892" sldId="272"/>
            <ac:spMk id="2" creationId="{BD6E0921-0636-1378-F754-E2356FCC84A0}"/>
          </ac:spMkLst>
        </pc:spChg>
        <pc:spChg chg="mod">
          <ac:chgData name="Per Hoffmann" userId="S::ph@opkurser.dk::c849dcce-7e13-4375-acef-e792789bc66c" providerId="AD" clId="Web-{17B4EAA7-67C4-4893-B65C-6326F03F5A77}" dt="2024-02-09T08:56:36.181" v="30"/>
          <ac:spMkLst>
            <pc:docMk/>
            <pc:sldMk cId="4235183892" sldId="272"/>
            <ac:spMk id="3" creationId="{E405F59E-0D6B-1BD8-4ED2-D5EF2C632516}"/>
          </ac:spMkLst>
        </pc:spChg>
        <pc:spChg chg="mod">
          <ac:chgData name="Per Hoffmann" userId="S::ph@opkurser.dk::c849dcce-7e13-4375-acef-e792789bc66c" providerId="AD" clId="Web-{17B4EAA7-67C4-4893-B65C-6326F03F5A77}" dt="2024-02-09T08:56:36.197" v="31"/>
          <ac:spMkLst>
            <pc:docMk/>
            <pc:sldMk cId="4235183892" sldId="272"/>
            <ac:spMk id="4" creationId="{B8059030-0121-9132-24EF-A489D7AA00EC}"/>
          </ac:spMkLst>
        </pc:spChg>
        <pc:spChg chg="mod">
          <ac:chgData name="Per Hoffmann" userId="S::ph@opkurser.dk::c849dcce-7e13-4375-acef-e792789bc66c" providerId="AD" clId="Web-{17B4EAA7-67C4-4893-B65C-6326F03F5A77}" dt="2024-02-09T08:56:36.197" v="32"/>
          <ac:spMkLst>
            <pc:docMk/>
            <pc:sldMk cId="4235183892" sldId="272"/>
            <ac:spMk id="5" creationId="{0F740F1B-BEC1-DBDB-D9EE-E523B3C9A03F}"/>
          </ac:spMkLst>
        </pc:spChg>
        <pc:spChg chg="mod">
          <ac:chgData name="Per Hoffmann" userId="S::ph@opkurser.dk::c849dcce-7e13-4375-acef-e792789bc66c" providerId="AD" clId="Web-{17B4EAA7-67C4-4893-B65C-6326F03F5A77}" dt="2024-02-09T08:56:36.213" v="33"/>
          <ac:spMkLst>
            <pc:docMk/>
            <pc:sldMk cId="4235183892" sldId="272"/>
            <ac:spMk id="6" creationId="{5CE3D8F9-17C2-89AE-937C-520134D18FB0}"/>
          </ac:spMkLst>
        </pc:spChg>
        <pc:spChg chg="mod">
          <ac:chgData name="Per Hoffmann" userId="S::ph@opkurser.dk::c849dcce-7e13-4375-acef-e792789bc66c" providerId="AD" clId="Web-{17B4EAA7-67C4-4893-B65C-6326F03F5A77}" dt="2024-02-09T08:56:36.228" v="34"/>
          <ac:spMkLst>
            <pc:docMk/>
            <pc:sldMk cId="4235183892" sldId="272"/>
            <ac:spMk id="7" creationId="{34DB450C-44F8-236A-E971-053CDD1689A6}"/>
          </ac:spMkLst>
        </pc:spChg>
        <pc:spChg chg="mod">
          <ac:chgData name="Per Hoffmann" userId="S::ph@opkurser.dk::c849dcce-7e13-4375-acef-e792789bc66c" providerId="AD" clId="Web-{17B4EAA7-67C4-4893-B65C-6326F03F5A77}" dt="2024-02-09T08:56:36.228" v="35"/>
          <ac:spMkLst>
            <pc:docMk/>
            <pc:sldMk cId="4235183892" sldId="272"/>
            <ac:spMk id="8" creationId="{0D4A88C1-8DBE-FCD0-31D5-DC697159EA43}"/>
          </ac:spMkLst>
        </pc:spChg>
        <pc:spChg chg="del">
          <ac:chgData name="Per Hoffmann" userId="S::ph@opkurser.dk::c849dcce-7e13-4375-acef-e792789bc66c" providerId="AD" clId="Web-{17B4EAA7-67C4-4893-B65C-6326F03F5A77}" dt="2024-02-09T08:56:36.588" v="36"/>
          <ac:spMkLst>
            <pc:docMk/>
            <pc:sldMk cId="4235183892" sldId="272"/>
            <ac:spMk id="9" creationId="{FA1FC509-4AE9-8D24-E062-FDC694702E65}"/>
          </ac:spMkLst>
        </pc:spChg>
        <pc:picChg chg="add mod ord">
          <ac:chgData name="Per Hoffmann" userId="S::ph@opkurser.dk::c849dcce-7e13-4375-acef-e792789bc66c" providerId="AD" clId="Web-{17B4EAA7-67C4-4893-B65C-6326F03F5A77}" dt="2024-02-09T08:56:36.588" v="36"/>
          <ac:picMkLst>
            <pc:docMk/>
            <pc:sldMk cId="4235183892" sldId="272"/>
            <ac:picMk id="10" creationId="{5EE4DE1F-0AF1-841B-4E91-5E28A22243BC}"/>
          </ac:picMkLst>
        </pc:picChg>
      </pc:sldChg>
      <pc:sldChg chg="addSp delSp modSp new">
        <pc:chgData name="Per Hoffmann" userId="S::ph@opkurser.dk::c849dcce-7e13-4375-acef-e792789bc66c" providerId="AD" clId="Web-{17B4EAA7-67C4-4893-B65C-6326F03F5A77}" dt="2024-02-09T08:56:34.884" v="28"/>
        <pc:sldMkLst>
          <pc:docMk/>
          <pc:sldMk cId="1849205011" sldId="273"/>
        </pc:sldMkLst>
        <pc:spChg chg="mod">
          <ac:chgData name="Per Hoffmann" userId="S::ph@opkurser.dk::c849dcce-7e13-4375-acef-e792789bc66c" providerId="AD" clId="Web-{17B4EAA7-67C4-4893-B65C-6326F03F5A77}" dt="2024-02-09T08:56:31.947" v="19"/>
          <ac:spMkLst>
            <pc:docMk/>
            <pc:sldMk cId="1849205011" sldId="273"/>
            <ac:spMk id="2" creationId="{CF4C6CBE-49FD-75C0-A155-895F08057018}"/>
          </ac:spMkLst>
        </pc:spChg>
        <pc:spChg chg="del">
          <ac:chgData name="Per Hoffmann" userId="S::ph@opkurser.dk::c849dcce-7e13-4375-acef-e792789bc66c" providerId="AD" clId="Web-{17B4EAA7-67C4-4893-B65C-6326F03F5A77}" dt="2024-02-09T08:56:33.463" v="26"/>
          <ac:spMkLst>
            <pc:docMk/>
            <pc:sldMk cId="1849205011" sldId="273"/>
            <ac:spMk id="3" creationId="{6CF905A5-7692-2B32-925D-31EDA26B79EA}"/>
          </ac:spMkLst>
        </pc:spChg>
        <pc:spChg chg="mod">
          <ac:chgData name="Per Hoffmann" userId="S::ph@opkurser.dk::c849dcce-7e13-4375-acef-e792789bc66c" providerId="AD" clId="Web-{17B4EAA7-67C4-4893-B65C-6326F03F5A77}" dt="2024-02-09T08:56:32.228" v="20"/>
          <ac:spMkLst>
            <pc:docMk/>
            <pc:sldMk cId="1849205011" sldId="273"/>
            <ac:spMk id="4" creationId="{D058DC6F-D436-CA11-D1AF-15792DD673A8}"/>
          </ac:spMkLst>
        </pc:spChg>
        <pc:spChg chg="mod">
          <ac:chgData name="Per Hoffmann" userId="S::ph@opkurser.dk::c849dcce-7e13-4375-acef-e792789bc66c" providerId="AD" clId="Web-{17B4EAA7-67C4-4893-B65C-6326F03F5A77}" dt="2024-02-09T08:56:32.244" v="21"/>
          <ac:spMkLst>
            <pc:docMk/>
            <pc:sldMk cId="1849205011" sldId="273"/>
            <ac:spMk id="5" creationId="{895BBA28-ECDC-8179-4A60-87C714E22823}"/>
          </ac:spMkLst>
        </pc:spChg>
        <pc:spChg chg="del">
          <ac:chgData name="Per Hoffmann" userId="S::ph@opkurser.dk::c849dcce-7e13-4375-acef-e792789bc66c" providerId="AD" clId="Web-{17B4EAA7-67C4-4893-B65C-6326F03F5A77}" dt="2024-02-09T08:56:34.244" v="27"/>
          <ac:spMkLst>
            <pc:docMk/>
            <pc:sldMk cId="1849205011" sldId="273"/>
            <ac:spMk id="6" creationId="{59A20A42-1CBF-2A55-C5EB-6D5ED057F865}"/>
          </ac:spMkLst>
        </pc:spChg>
        <pc:spChg chg="mod">
          <ac:chgData name="Per Hoffmann" userId="S::ph@opkurser.dk::c849dcce-7e13-4375-acef-e792789bc66c" providerId="AD" clId="Web-{17B4EAA7-67C4-4893-B65C-6326F03F5A77}" dt="2024-02-09T08:56:32.259" v="22"/>
          <ac:spMkLst>
            <pc:docMk/>
            <pc:sldMk cId="1849205011" sldId="273"/>
            <ac:spMk id="7" creationId="{F8C139B3-F87C-54D5-6B24-124E648DD754}"/>
          </ac:spMkLst>
        </pc:spChg>
        <pc:spChg chg="mod">
          <ac:chgData name="Per Hoffmann" userId="S::ph@opkurser.dk::c849dcce-7e13-4375-acef-e792789bc66c" providerId="AD" clId="Web-{17B4EAA7-67C4-4893-B65C-6326F03F5A77}" dt="2024-02-09T08:56:32.275" v="23"/>
          <ac:spMkLst>
            <pc:docMk/>
            <pc:sldMk cId="1849205011" sldId="273"/>
            <ac:spMk id="8" creationId="{26C632FB-639E-81AE-D79E-616C38094898}"/>
          </ac:spMkLst>
        </pc:spChg>
        <pc:spChg chg="del">
          <ac:chgData name="Per Hoffmann" userId="S::ph@opkurser.dk::c849dcce-7e13-4375-acef-e792789bc66c" providerId="AD" clId="Web-{17B4EAA7-67C4-4893-B65C-6326F03F5A77}" dt="2024-02-09T08:56:34.884" v="28"/>
          <ac:spMkLst>
            <pc:docMk/>
            <pc:sldMk cId="1849205011" sldId="273"/>
            <ac:spMk id="9" creationId="{963E4290-452F-6E68-F6E3-57C27C334BFB}"/>
          </ac:spMkLst>
        </pc:spChg>
        <pc:spChg chg="mod">
          <ac:chgData name="Per Hoffmann" userId="S::ph@opkurser.dk::c849dcce-7e13-4375-acef-e792789bc66c" providerId="AD" clId="Web-{17B4EAA7-67C4-4893-B65C-6326F03F5A77}" dt="2024-02-09T08:56:32.291" v="24"/>
          <ac:spMkLst>
            <pc:docMk/>
            <pc:sldMk cId="1849205011" sldId="273"/>
            <ac:spMk id="10" creationId="{66149989-D239-EAF9-C7E9-EBE977C5FF0D}"/>
          </ac:spMkLst>
        </pc:spChg>
        <pc:spChg chg="mod">
          <ac:chgData name="Per Hoffmann" userId="S::ph@opkurser.dk::c849dcce-7e13-4375-acef-e792789bc66c" providerId="AD" clId="Web-{17B4EAA7-67C4-4893-B65C-6326F03F5A77}" dt="2024-02-09T08:56:32.291" v="25"/>
          <ac:spMkLst>
            <pc:docMk/>
            <pc:sldMk cId="1849205011" sldId="273"/>
            <ac:spMk id="11" creationId="{3278FDD8-E9AC-170B-5421-639895089399}"/>
          </ac:spMkLst>
        </pc:spChg>
        <pc:picChg chg="add mod ord">
          <ac:chgData name="Per Hoffmann" userId="S::ph@opkurser.dk::c849dcce-7e13-4375-acef-e792789bc66c" providerId="AD" clId="Web-{17B4EAA7-67C4-4893-B65C-6326F03F5A77}" dt="2024-02-09T08:56:33.463" v="26"/>
          <ac:picMkLst>
            <pc:docMk/>
            <pc:sldMk cId="1849205011" sldId="273"/>
            <ac:picMk id="12" creationId="{B07FD588-302D-CA90-F9D4-15DFC258DCBE}"/>
          </ac:picMkLst>
        </pc:picChg>
        <pc:picChg chg="add mod ord">
          <ac:chgData name="Per Hoffmann" userId="S::ph@opkurser.dk::c849dcce-7e13-4375-acef-e792789bc66c" providerId="AD" clId="Web-{17B4EAA7-67C4-4893-B65C-6326F03F5A77}" dt="2024-02-09T08:56:34.244" v="27"/>
          <ac:picMkLst>
            <pc:docMk/>
            <pc:sldMk cId="1849205011" sldId="273"/>
            <ac:picMk id="13" creationId="{401A37AA-83E3-0333-D65D-78CAAE362F8F}"/>
          </ac:picMkLst>
        </pc:picChg>
        <pc:picChg chg="add mod ord">
          <ac:chgData name="Per Hoffmann" userId="S::ph@opkurser.dk::c849dcce-7e13-4375-acef-e792789bc66c" providerId="AD" clId="Web-{17B4EAA7-67C4-4893-B65C-6326F03F5A77}" dt="2024-02-09T08:56:34.884" v="28"/>
          <ac:picMkLst>
            <pc:docMk/>
            <pc:sldMk cId="1849205011" sldId="273"/>
            <ac:picMk id="14" creationId="{4034FB4B-0656-3BA8-FC05-E9C03FF50339}"/>
          </ac:picMkLst>
        </pc:picChg>
      </pc:sldChg>
      <pc:sldChg chg="addSp delSp modSp new">
        <pc:chgData name="Per Hoffmann" userId="S::ph@opkurser.dk::c849dcce-7e13-4375-acef-e792789bc66c" providerId="AD" clId="Web-{17B4EAA7-67C4-4893-B65C-6326F03F5A77}" dt="2024-02-09T08:56:30.415" v="18"/>
        <pc:sldMkLst>
          <pc:docMk/>
          <pc:sldMk cId="238603379" sldId="274"/>
        </pc:sldMkLst>
        <pc:spChg chg="mod">
          <ac:chgData name="Per Hoffmann" userId="S::ph@opkurser.dk::c849dcce-7e13-4375-acef-e792789bc66c" providerId="AD" clId="Web-{17B4EAA7-67C4-4893-B65C-6326F03F5A77}" dt="2024-02-09T08:56:28.900" v="11"/>
          <ac:spMkLst>
            <pc:docMk/>
            <pc:sldMk cId="238603379" sldId="274"/>
            <ac:spMk id="2" creationId="{F901401D-DFB6-F790-95D2-75B3850FA5B6}"/>
          </ac:spMkLst>
        </pc:spChg>
        <pc:spChg chg="mod">
          <ac:chgData name="Per Hoffmann" userId="S::ph@opkurser.dk::c849dcce-7e13-4375-acef-e792789bc66c" providerId="AD" clId="Web-{17B4EAA7-67C4-4893-B65C-6326F03F5A77}" dt="2024-02-09T08:56:29.369" v="12"/>
          <ac:spMkLst>
            <pc:docMk/>
            <pc:sldMk cId="238603379" sldId="274"/>
            <ac:spMk id="3" creationId="{372BCBAB-E25F-551F-1044-F8388E6D2916}"/>
          </ac:spMkLst>
        </pc:spChg>
        <pc:spChg chg="mod">
          <ac:chgData name="Per Hoffmann" userId="S::ph@opkurser.dk::c849dcce-7e13-4375-acef-e792789bc66c" providerId="AD" clId="Web-{17B4EAA7-67C4-4893-B65C-6326F03F5A77}" dt="2024-02-09T08:56:29.369" v="13"/>
          <ac:spMkLst>
            <pc:docMk/>
            <pc:sldMk cId="238603379" sldId="274"/>
            <ac:spMk id="4" creationId="{E36AC62D-1465-2931-C969-897D93EFA77F}"/>
          </ac:spMkLst>
        </pc:spChg>
        <pc:spChg chg="mod">
          <ac:chgData name="Per Hoffmann" userId="S::ph@opkurser.dk::c849dcce-7e13-4375-acef-e792789bc66c" providerId="AD" clId="Web-{17B4EAA7-67C4-4893-B65C-6326F03F5A77}" dt="2024-02-09T08:56:29.384" v="14"/>
          <ac:spMkLst>
            <pc:docMk/>
            <pc:sldMk cId="238603379" sldId="274"/>
            <ac:spMk id="5" creationId="{2ABB3855-624B-A0E7-C4C2-C20DBA385965}"/>
          </ac:spMkLst>
        </pc:spChg>
        <pc:spChg chg="mod">
          <ac:chgData name="Per Hoffmann" userId="S::ph@opkurser.dk::c849dcce-7e13-4375-acef-e792789bc66c" providerId="AD" clId="Web-{17B4EAA7-67C4-4893-B65C-6326F03F5A77}" dt="2024-02-09T08:56:29.384" v="15"/>
          <ac:spMkLst>
            <pc:docMk/>
            <pc:sldMk cId="238603379" sldId="274"/>
            <ac:spMk id="6" creationId="{ED85E643-0E4E-7A01-C34E-87CDB629A480}"/>
          </ac:spMkLst>
        </pc:spChg>
        <pc:spChg chg="mod">
          <ac:chgData name="Per Hoffmann" userId="S::ph@opkurser.dk::c849dcce-7e13-4375-acef-e792789bc66c" providerId="AD" clId="Web-{17B4EAA7-67C4-4893-B65C-6326F03F5A77}" dt="2024-02-09T08:56:29.400" v="16"/>
          <ac:spMkLst>
            <pc:docMk/>
            <pc:sldMk cId="238603379" sldId="274"/>
            <ac:spMk id="7" creationId="{B17E8F4D-8669-6B56-77F6-D1D2F180E825}"/>
          </ac:spMkLst>
        </pc:spChg>
        <pc:spChg chg="mod">
          <ac:chgData name="Per Hoffmann" userId="S::ph@opkurser.dk::c849dcce-7e13-4375-acef-e792789bc66c" providerId="AD" clId="Web-{17B4EAA7-67C4-4893-B65C-6326F03F5A77}" dt="2024-02-09T08:56:29.400" v="17"/>
          <ac:spMkLst>
            <pc:docMk/>
            <pc:sldMk cId="238603379" sldId="274"/>
            <ac:spMk id="8" creationId="{05DC8F60-310D-C5D3-A7F0-8488DD0C95BC}"/>
          </ac:spMkLst>
        </pc:spChg>
        <pc:spChg chg="del">
          <ac:chgData name="Per Hoffmann" userId="S::ph@opkurser.dk::c849dcce-7e13-4375-acef-e792789bc66c" providerId="AD" clId="Web-{17B4EAA7-67C4-4893-B65C-6326F03F5A77}" dt="2024-02-09T08:56:30.415" v="18"/>
          <ac:spMkLst>
            <pc:docMk/>
            <pc:sldMk cId="238603379" sldId="274"/>
            <ac:spMk id="9" creationId="{A421277D-2230-52E8-10C3-3478014F804B}"/>
          </ac:spMkLst>
        </pc:spChg>
        <pc:picChg chg="add mod ord">
          <ac:chgData name="Per Hoffmann" userId="S::ph@opkurser.dk::c849dcce-7e13-4375-acef-e792789bc66c" providerId="AD" clId="Web-{17B4EAA7-67C4-4893-B65C-6326F03F5A77}" dt="2024-02-09T08:56:30.415" v="18"/>
          <ac:picMkLst>
            <pc:docMk/>
            <pc:sldMk cId="238603379" sldId="274"/>
            <ac:picMk id="10" creationId="{4D50884B-C13C-6B45-7CE0-DB505CE9C3EF}"/>
          </ac:picMkLst>
        </pc:picChg>
      </pc:sldChg>
      <pc:sldMasterChg chg="add addSldLayout">
        <pc:chgData name="Per Hoffmann" userId="S::ph@opkurser.dk::c849dcce-7e13-4375-acef-e792789bc66c" providerId="AD" clId="Web-{17B4EAA7-67C4-4893-B65C-6326F03F5A77}" dt="2024-02-09T08:56:22.915" v="1"/>
        <pc:sldMasterMkLst>
          <pc:docMk/>
          <pc:sldMasterMk cId="3695551797" sldId="2147483721"/>
        </pc:sldMasterMkLst>
        <pc:sldLayoutChg chg="add">
          <pc:chgData name="Per Hoffmann" userId="S::ph@opkurser.dk::c849dcce-7e13-4375-acef-e792789bc66c" providerId="AD" clId="Web-{17B4EAA7-67C4-4893-B65C-6326F03F5A77}" dt="2024-02-09T08:56:22.915" v="1"/>
          <pc:sldLayoutMkLst>
            <pc:docMk/>
            <pc:sldMasterMk cId="3695551797" sldId="2147483721"/>
            <pc:sldLayoutMk cId="3071502949" sldId="2147483720"/>
          </pc:sldLayoutMkLst>
        </pc:sldLayoutChg>
        <pc:sldLayoutChg chg="add">
          <pc:chgData name="Per Hoffmann" userId="S::ph@opkurser.dk::c849dcce-7e13-4375-acef-e792789bc66c" providerId="AD" clId="Web-{17B4EAA7-67C4-4893-B65C-6326F03F5A77}" dt="2024-02-09T08:56:22.915" v="1"/>
          <pc:sldLayoutMkLst>
            <pc:docMk/>
            <pc:sldMasterMk cId="3695551797" sldId="2147483721"/>
            <pc:sldLayoutMk cId="1250234315" sldId="2147483722"/>
          </pc:sldLayoutMkLst>
        </pc:sldLayoutChg>
        <pc:sldLayoutChg chg="add">
          <pc:chgData name="Per Hoffmann" userId="S::ph@opkurser.dk::c849dcce-7e13-4375-acef-e792789bc66c" providerId="AD" clId="Web-{17B4EAA7-67C4-4893-B65C-6326F03F5A77}" dt="2024-02-09T08:56:22.915" v="1"/>
          <pc:sldLayoutMkLst>
            <pc:docMk/>
            <pc:sldMasterMk cId="3695551797" sldId="2147483721"/>
            <pc:sldLayoutMk cId="3969185550" sldId="2147483723"/>
          </pc:sldLayoutMkLst>
        </pc:sldLayoutChg>
        <pc:sldLayoutChg chg="add">
          <pc:chgData name="Per Hoffmann" userId="S::ph@opkurser.dk::c849dcce-7e13-4375-acef-e792789bc66c" providerId="AD" clId="Web-{17B4EAA7-67C4-4893-B65C-6326F03F5A77}" dt="2024-02-09T08:56:22.915" v="1"/>
          <pc:sldLayoutMkLst>
            <pc:docMk/>
            <pc:sldMasterMk cId="3695551797" sldId="2147483721"/>
            <pc:sldLayoutMk cId="546335516" sldId="2147483724"/>
          </pc:sldLayoutMkLst>
        </pc:sldLayoutChg>
        <pc:sldLayoutChg chg="add">
          <pc:chgData name="Per Hoffmann" userId="S::ph@opkurser.dk::c849dcce-7e13-4375-acef-e792789bc66c" providerId="AD" clId="Web-{17B4EAA7-67C4-4893-B65C-6326F03F5A77}" dt="2024-02-09T08:56:22.915" v="1"/>
          <pc:sldLayoutMkLst>
            <pc:docMk/>
            <pc:sldMasterMk cId="3695551797" sldId="2147483721"/>
            <pc:sldLayoutMk cId="733103191" sldId="2147483725"/>
          </pc:sldLayoutMkLst>
        </pc:sldLayoutChg>
        <pc:sldLayoutChg chg="add">
          <pc:chgData name="Per Hoffmann" userId="S::ph@opkurser.dk::c849dcce-7e13-4375-acef-e792789bc66c" providerId="AD" clId="Web-{17B4EAA7-67C4-4893-B65C-6326F03F5A77}" dt="2024-02-09T08:56:22.915" v="1"/>
          <pc:sldLayoutMkLst>
            <pc:docMk/>
            <pc:sldMasterMk cId="3695551797" sldId="2147483721"/>
            <pc:sldLayoutMk cId="4020307752" sldId="2147483726"/>
          </pc:sldLayoutMkLst>
        </pc:sldLayoutChg>
        <pc:sldLayoutChg chg="add">
          <pc:chgData name="Per Hoffmann" userId="S::ph@opkurser.dk::c849dcce-7e13-4375-acef-e792789bc66c" providerId="AD" clId="Web-{17B4EAA7-67C4-4893-B65C-6326F03F5A77}" dt="2024-02-09T08:56:22.915" v="1"/>
          <pc:sldLayoutMkLst>
            <pc:docMk/>
            <pc:sldMasterMk cId="3695551797" sldId="2147483721"/>
            <pc:sldLayoutMk cId="2500690356" sldId="2147483727"/>
          </pc:sldLayoutMkLst>
        </pc:sldLayoutChg>
        <pc:sldLayoutChg chg="add">
          <pc:chgData name="Per Hoffmann" userId="S::ph@opkurser.dk::c849dcce-7e13-4375-acef-e792789bc66c" providerId="AD" clId="Web-{17B4EAA7-67C4-4893-B65C-6326F03F5A77}" dt="2024-02-09T08:56:22.915" v="1"/>
          <pc:sldLayoutMkLst>
            <pc:docMk/>
            <pc:sldMasterMk cId="3695551797" sldId="2147483721"/>
            <pc:sldLayoutMk cId="1500072344" sldId="2147483728"/>
          </pc:sldLayoutMkLst>
        </pc:sldLayoutChg>
        <pc:sldLayoutChg chg="add">
          <pc:chgData name="Per Hoffmann" userId="S::ph@opkurser.dk::c849dcce-7e13-4375-acef-e792789bc66c" providerId="AD" clId="Web-{17B4EAA7-67C4-4893-B65C-6326F03F5A77}" dt="2024-02-09T08:56:22.915" v="1"/>
          <pc:sldLayoutMkLst>
            <pc:docMk/>
            <pc:sldMasterMk cId="3695551797" sldId="2147483721"/>
            <pc:sldLayoutMk cId="3524593784" sldId="2147483729"/>
          </pc:sldLayoutMkLst>
        </pc:sldLayoutChg>
        <pc:sldLayoutChg chg="add">
          <pc:chgData name="Per Hoffmann" userId="S::ph@opkurser.dk::c849dcce-7e13-4375-acef-e792789bc66c" providerId="AD" clId="Web-{17B4EAA7-67C4-4893-B65C-6326F03F5A77}" dt="2024-02-09T08:56:22.915" v="1"/>
          <pc:sldLayoutMkLst>
            <pc:docMk/>
            <pc:sldMasterMk cId="3695551797" sldId="2147483721"/>
            <pc:sldLayoutMk cId="146645219" sldId="214748373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60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2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A4A77-C0EC-E90C-087A-E71757299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3926541"/>
            <a:ext cx="10972800" cy="1663044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AB453-76B0-1DBA-9EE3-645CA9804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5735636"/>
            <a:ext cx="10972800" cy="474663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29D4B-20DA-C5A9-370C-5C556DC7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23F1A-779F-4295-3160-E943DBC04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849934F-55C5-A548-E041-1CB8C42DF0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926541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50234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665" y="1610518"/>
            <a:ext cx="5157787" cy="59384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665" y="2222065"/>
            <a:ext cx="5157786" cy="70295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D7745948-92EA-3E8A-1DBC-45422E91850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2209800" y="3262768"/>
            <a:ext cx="5157787" cy="59384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87155554-9334-F8D5-FA7F-80CF2FB3BC78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2209800" y="3874315"/>
            <a:ext cx="5157786" cy="70295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44C718E-DBD5-B640-39D2-7860AFE27FFB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960666" y="4884397"/>
            <a:ext cx="5157787" cy="59384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BB073C5F-2FFF-4B6A-E630-E112FB5B952B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960666" y="5495944"/>
            <a:ext cx="5157786" cy="70295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9276F28-A527-C906-EE7C-5440E0C56B8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931490" y="2031153"/>
            <a:ext cx="3650910" cy="3650910"/>
          </a:xfrm>
          <a:prstGeom prst="ellipse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30843267-C01A-455A-D8A3-E8A7C6CFB0F6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1DAE6A71-9FA2-20A0-D992-DEBF7FF3301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85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9276F28-A527-C906-EE7C-5440E0C56B8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22823" y="2004053"/>
            <a:ext cx="2746354" cy="2746354"/>
          </a:xfrm>
          <a:prstGeom prst="ellipse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D2C780-6C1C-A81B-5B9E-735DFD6F43D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4369902" y="4768114"/>
            <a:ext cx="3452196" cy="59384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29AB7CE-949B-41D7-A673-06B30968CD01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4369902" y="5379661"/>
            <a:ext cx="3452194" cy="83063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1" name="Picture Placeholder 23">
            <a:extLst>
              <a:ext uri="{FF2B5EF4-FFF2-40B4-BE49-F238E27FC236}">
                <a16:creationId xmlns:a16="http://schemas.microsoft.com/office/drawing/2014/main" id="{DF95759B-DFBD-52FF-4B1E-1EFF531D300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340666" y="2004053"/>
            <a:ext cx="2746354" cy="2746354"/>
          </a:xfrm>
          <a:prstGeom prst="ellipse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C6C789A-7FB2-432A-6019-3F62E5386F29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7987745" y="4768114"/>
            <a:ext cx="3452196" cy="59384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72CBAF-4BDE-95E9-99A1-9EDDBDEF84DC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7987745" y="5379661"/>
            <a:ext cx="3452194" cy="83063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6" name="Picture Placeholder 23">
            <a:extLst>
              <a:ext uri="{FF2B5EF4-FFF2-40B4-BE49-F238E27FC236}">
                <a16:creationId xmlns:a16="http://schemas.microsoft.com/office/drawing/2014/main" id="{17E0D596-964B-B199-1020-9CA46C3669D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114918" y="2004052"/>
            <a:ext cx="2746354" cy="2746354"/>
          </a:xfrm>
          <a:prstGeom prst="ellipse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1F48CE7A-5E89-3480-B862-44BFAC429981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761997" y="4768113"/>
            <a:ext cx="3452196" cy="59384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78CF0CF5-EF6E-47A1-80D2-088122A0E64F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761997" y="5379660"/>
            <a:ext cx="3452194" cy="83063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546335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D2C780-6C1C-A81B-5B9E-735DFD6F43D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4369902" y="2660252"/>
            <a:ext cx="3452196" cy="59384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29AB7CE-949B-41D7-A673-06B30968CD01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4369902" y="3271799"/>
            <a:ext cx="3452194" cy="83063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C6C789A-7FB2-432A-6019-3F62E5386F29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7987745" y="2660252"/>
            <a:ext cx="3452196" cy="59384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72CBAF-4BDE-95E9-99A1-9EDDBDEF84DC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7987745" y="3271799"/>
            <a:ext cx="3452194" cy="83063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1F48CE7A-5E89-3480-B862-44BFAC429981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761997" y="2660251"/>
            <a:ext cx="3452196" cy="59384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78CF0CF5-EF6E-47A1-80D2-088122A0E64F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761997" y="3271798"/>
            <a:ext cx="3452194" cy="83063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9EA2C811-2433-C4B8-E818-972740C4960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9600" y="5692875"/>
            <a:ext cx="10972800" cy="53949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03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665" y="1610518"/>
            <a:ext cx="5157787" cy="59384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665" y="2222065"/>
            <a:ext cx="5157786" cy="8832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9276F28-A527-C906-EE7C-5440E0C56B8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931490" y="2031153"/>
            <a:ext cx="3650910" cy="3650910"/>
          </a:xfrm>
          <a:prstGeom prst="ellipse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2E382-FE6E-A17E-2B3A-9F3E4C7A7D2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1517256" y="3121266"/>
            <a:ext cx="5157787" cy="59384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18A7E81-D817-3ABE-B656-52FF60EF020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1517256" y="3732813"/>
            <a:ext cx="5157786" cy="8832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47DD8-16D7-B434-07E6-BD26F45B6DEE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2073847" y="4638571"/>
            <a:ext cx="5157787" cy="59384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7114E8C-EF4A-11ED-19FB-2D8B5FEC3A69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2073847" y="5250118"/>
            <a:ext cx="5157786" cy="8832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03077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2439" y="1925949"/>
            <a:ext cx="5157787" cy="59384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2439" y="2537496"/>
            <a:ext cx="5157786" cy="8832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2E382-FE6E-A17E-2B3A-9F3E4C7A7D2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426387" y="1925949"/>
            <a:ext cx="5157787" cy="59384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18A7E81-D817-3ABE-B656-52FF60EF020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426387" y="2537496"/>
            <a:ext cx="5157786" cy="8832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47DD8-16D7-B434-07E6-BD26F45B6DEE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960665" y="3752680"/>
            <a:ext cx="5157787" cy="59384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7114E8C-EF4A-11ED-19FB-2D8B5FEC3A69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960665" y="4364227"/>
            <a:ext cx="5157786" cy="8832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1C98F61-9164-7CDA-F0A4-B90327F23F7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26200" y="3752850"/>
            <a:ext cx="5156200" cy="24574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6903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665" y="1925949"/>
            <a:ext cx="3259182" cy="59384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665" y="2537496"/>
            <a:ext cx="3259180" cy="12151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2E382-FE6E-A17E-2B3A-9F3E4C7A7D2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4712973" y="1925949"/>
            <a:ext cx="3259182" cy="59384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18A7E81-D817-3ABE-B656-52FF60EF020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4712973" y="2537495"/>
            <a:ext cx="3259180" cy="119747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47DD8-16D7-B434-07E6-BD26F45B6DEE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960665" y="3752680"/>
            <a:ext cx="7011488" cy="593840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7114E8C-EF4A-11ED-19FB-2D8B5FEC3A69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960665" y="4364227"/>
            <a:ext cx="7011488" cy="8832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BB6EDE2-F53E-7B97-FF80-7764EECA4CCF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485188" y="1925638"/>
            <a:ext cx="3097212" cy="42846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72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681E5-DE3E-1E52-3179-344AB5B2A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3537"/>
            <a:ext cx="10972800" cy="12304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9A41B8-CF99-8A7C-E16D-CFEF1E099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89524-6BA7-0F2E-1749-175C69286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93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761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6759F-66EA-8EE3-A2F4-F15BA2F9B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548357-3F2C-483C-C0FC-FD9FB673C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5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A4A77-C0EC-E90C-087A-E71757299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3926541"/>
            <a:ext cx="10972800" cy="1663044"/>
          </a:xfrm>
          <a:prstGeom prst="rect">
            <a:avLst/>
          </a:prstGeo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AB453-76B0-1DBA-9EE3-645CA9804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5735636"/>
            <a:ext cx="10972800" cy="474663"/>
          </a:xfrm>
        </p:spPr>
        <p:txBody>
          <a:bodyPr anchor="b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29D4B-20DA-C5A9-370C-5C556DC7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23F1A-779F-4295-3160-E943DBC04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849934F-55C5-A548-E041-1CB8C42DF0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926541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07150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1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96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4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49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1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32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0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E9C44-9DAE-47EA-BF7B-527501938C3F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FC2E3-A69C-4D5E-9D0D-9F10D106B0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6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57E25-C674-3745-6594-912F15B98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1847056"/>
            <a:ext cx="106299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64DF9-DAEC-F283-848F-16438F855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A0EC6-5648-844A-8827-911B00959032}" type="datetimeFigureOut">
              <a:rPr lang="en-US" smtClean="0"/>
              <a:t>2/9/2024</a:t>
            </a:fld>
            <a:endParaRPr lang="en-US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2390A06B-2D1F-A145-446B-BF2680524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3537"/>
            <a:ext cx="10629900" cy="1236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2D227A9A-BF27-C878-C29C-004A9358CE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269396F-CFCA-FDCB-4DCE-DD40BD52D5F3}"/>
              </a:ext>
            </a:extLst>
          </p:cNvPr>
          <p:cNvSpPr txBox="1"/>
          <p:nvPr userDrawn="1"/>
        </p:nvSpPr>
        <p:spPr>
          <a:xfrm>
            <a:off x="8444753" y="6505221"/>
            <a:ext cx="31376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1">
                    <a:lumMod val="65000"/>
                  </a:schemeClr>
                </a:solidFill>
              </a:rPr>
              <a:t>Photos provided by </a:t>
            </a:r>
            <a:r>
              <a:rPr lang="en-US" sz="1000" dirty="0" err="1">
                <a:solidFill>
                  <a:schemeClr val="bg1">
                    <a:lumMod val="65000"/>
                  </a:schemeClr>
                </a:solidFill>
              </a:rPr>
              <a:t>Pexels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55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20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MV Boli" panose="0200050003020009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">
          <p15:clr>
            <a:srgbClr val="F26B43"/>
          </p15:clr>
        </p15:guide>
        <p15:guide id="2" pos="384">
          <p15:clr>
            <a:srgbClr val="F26B43"/>
          </p15:clr>
        </p15:guide>
        <p15:guide id="3" pos="600">
          <p15:clr>
            <a:srgbClr val="F26B43"/>
          </p15:clr>
        </p15:guide>
        <p15:guide id="4" pos="7296">
          <p15:clr>
            <a:srgbClr val="F26B43"/>
          </p15:clr>
        </p15:guide>
        <p15:guide id="5" orient="horz" pos="3912">
          <p15:clr>
            <a:srgbClr val="F26B43"/>
          </p15:clr>
        </p15:guide>
        <p15:guide id="6" orient="horz" pos="1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3D477D2F-4EBC-34B0-2E1B-85F8FA3279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E-handel og momssvig</a:t>
            </a:r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CCF0AFEF-4E04-EB8C-C018-B91829C88F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Roboto"/>
                <a:ea typeface="Roboto"/>
                <a:cs typeface="Roboto"/>
              </a:rPr>
              <a:t>AI - </a:t>
            </a:r>
            <a:r>
              <a:rPr lang="en-US" dirty="0" err="1">
                <a:latin typeface="Roboto"/>
                <a:ea typeface="Roboto"/>
                <a:cs typeface="Roboto"/>
              </a:rPr>
              <a:t>genereret</a:t>
            </a:r>
          </a:p>
        </p:txBody>
      </p:sp>
      <p:pic>
        <p:nvPicPr>
          <p:cNvPr id="2" name="Pladsholder til billede 1" descr="Et billede, der indeholder kuvert, Papirprodukt, papir, Karton&#10;&#10;Beskrivelsen er genereret automatisk">
            <a:extLst>
              <a:ext uri="{FF2B5EF4-FFF2-40B4-BE49-F238E27FC236}">
                <a16:creationId xmlns:a16="http://schemas.microsoft.com/office/drawing/2014/main" id="{737EADF0-97DA-8739-58A3-1F0ED8E215F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l="20" r="20"/>
          <a:stretch/>
        </p:blipFill>
        <p:spPr/>
      </p:pic>
    </p:spTree>
    <p:extLst>
      <p:ext uri="{BB962C8B-B14F-4D97-AF65-F5344CB8AC3E}">
        <p14:creationId xmlns:p14="http://schemas.microsoft.com/office/powerpoint/2010/main" val="51793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01401D-DFB6-F790-95D2-75B3850FA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EU-regler for bekæmpelse af grænseoverskridende momssvig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72BCBAB-E25F-551F-1044-F8388E6D29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/>
              <a:t>Indberetning af betalingsoplysninger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36AC62D-1465-2931-C969-897D93EFA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da-DK"/>
              <a:t>Øger mulighederne for at bekæmpe momssvig gennem indberetning af visse betalingsoplysninger.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2ABB3855-624B-A0E7-C4C2-C20DBA385965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da-DK"/>
              <a:t>Svigagtige virksomheder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ED85E643-0E4E-7A01-C34E-87CDB629A480}"/>
              </a:ext>
            </a:extLst>
          </p:cNvPr>
          <p:cNvSpPr>
            <a:spLocks noGrp="1"/>
          </p:cNvSpPr>
          <p:nvPr>
            <p:ph type="body" sz="half" idx="14"/>
          </p:nvPr>
        </p:nvSpPr>
        <p:spPr/>
        <p:txBody>
          <a:bodyPr/>
          <a:lstStyle/>
          <a:p>
            <a:r>
              <a:rPr lang="da-DK"/>
              <a:t>Udnytter e-handelsreglerne til at opnå urimelige markedsfordele ved at undgå momsindbetaling.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B17E8F4D-8669-6B56-77F6-D1D2F180E825}"/>
              </a:ext>
            </a:extLst>
          </p:cNvPr>
          <p:cNvSpPr>
            <a:spLocks noGrp="1"/>
          </p:cNvSpPr>
          <p:nvPr>
            <p:ph type="body" idx="15"/>
          </p:nvPr>
        </p:nvSpPr>
        <p:spPr/>
        <p:txBody>
          <a:bodyPr/>
          <a:lstStyle/>
          <a:p>
            <a:r>
              <a:rPr lang="da-DK"/>
              <a:t>Styrkelse af skatteforvaltning</a:t>
            </a:r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05DC8F60-310D-C5D3-A7F0-8488DD0C95BC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r>
              <a:rPr lang="da-DK"/>
              <a:t>Indførelse af passende redskaber til at opdage og kontrollere svigagtige virksomheder.</a:t>
            </a:r>
          </a:p>
        </p:txBody>
      </p:sp>
      <p:pic>
        <p:nvPicPr>
          <p:cNvPr id="10" name="Pladsholder til billede 9" descr="Et billede, der indeholder elektronik, Elektronisk enhed, gadget, tekst&#10;&#10;Beskrivelsen er genereret automatisk">
            <a:extLst>
              <a:ext uri="{FF2B5EF4-FFF2-40B4-BE49-F238E27FC236}">
                <a16:creationId xmlns:a16="http://schemas.microsoft.com/office/drawing/2014/main" id="{4D50884B-C13C-6B45-7CE0-DB505CE9C3EF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2"/>
          <a:srcRect l="18404" r="18404"/>
          <a:stretch/>
        </p:blipFill>
        <p:spPr/>
      </p:pic>
    </p:spTree>
    <p:extLst>
      <p:ext uri="{BB962C8B-B14F-4D97-AF65-F5344CB8AC3E}">
        <p14:creationId xmlns:p14="http://schemas.microsoft.com/office/powerpoint/2010/main" val="238603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4C6CBE-49FD-75C0-A155-895F08057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Styrkelse af Skatteforvaltningens håndhævelsesmuligheder</a:t>
            </a:r>
          </a:p>
        </p:txBody>
      </p:sp>
      <p:pic>
        <p:nvPicPr>
          <p:cNvPr id="12" name="Pladsholder til billede 11" descr="Et billede, der indeholder tekst, brev, håndskrift, Font/skrifttype&#10;&#10;Beskrivelsen er genereret automatisk">
            <a:extLst>
              <a:ext uri="{FF2B5EF4-FFF2-40B4-BE49-F238E27FC236}">
                <a16:creationId xmlns:a16="http://schemas.microsoft.com/office/drawing/2014/main" id="{B07FD588-302D-CA90-F9D4-15DFC258DCBE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2"/>
          <a:srcRect/>
          <a:stretch/>
        </p:blipFill>
        <p:spPr>
          <a:xfrm>
            <a:off x="4723130" y="2004060"/>
            <a:ext cx="2746375" cy="2746375"/>
          </a:xfrm>
        </p:spPr>
      </p:pic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058DC6F-D436-CA11-D1AF-15792DD673A8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r>
              <a:rPr lang="da-DK"/>
              <a:t>Bekæmpelse af afgiftsunddragelse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95BBA28-ECDC-8179-4A60-87C714E22823}"/>
              </a:ext>
            </a:extLst>
          </p:cNvPr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r>
              <a:rPr lang="da-DK"/>
              <a:t>Indeholder elementer, der har til formål at styrke Skatteforvaltningens håndhævelsesmuligheder.</a:t>
            </a:r>
          </a:p>
        </p:txBody>
      </p:sp>
      <p:pic>
        <p:nvPicPr>
          <p:cNvPr id="13" name="Pladsholder til billede 12" descr="Et billede, der indeholder person, udendørs&#10;&#10;Beskrivelsen er genereret automatisk">
            <a:extLst>
              <a:ext uri="{FF2B5EF4-FFF2-40B4-BE49-F238E27FC236}">
                <a16:creationId xmlns:a16="http://schemas.microsoft.com/office/drawing/2014/main" id="{401A37AA-83E3-0333-D65D-78CAAE362F8F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3"/>
          <a:srcRect/>
          <a:stretch/>
        </p:blipFill>
        <p:spPr>
          <a:xfrm>
            <a:off x="8340725" y="2004060"/>
            <a:ext cx="2746375" cy="2746375"/>
          </a:xfrm>
        </p:spPr>
      </p:pic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F8C139B3-F87C-54D5-6B24-124E648DD754}"/>
              </a:ext>
            </a:extLst>
          </p:cNvPr>
          <p:cNvSpPr>
            <a:spLocks noGrp="1"/>
          </p:cNvSpPr>
          <p:nvPr>
            <p:ph type="body" idx="21"/>
          </p:nvPr>
        </p:nvSpPr>
        <p:spPr/>
        <p:txBody>
          <a:bodyPr/>
          <a:lstStyle/>
          <a:p>
            <a:r>
              <a:rPr lang="da-DK"/>
              <a:t>Minimering af momskarruselsvig</a:t>
            </a:r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26C632FB-639E-81AE-D79E-616C38094898}"/>
              </a:ext>
            </a:extLst>
          </p:cNvPr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r>
              <a:rPr lang="da-DK"/>
              <a:t>Forslag om omvendt betalingspligt for moms af teleydelser for at minimere risikoen for momskarruselsvig.</a:t>
            </a:r>
          </a:p>
        </p:txBody>
      </p:sp>
      <p:pic>
        <p:nvPicPr>
          <p:cNvPr id="14" name="Pladsholder til billede 13" descr="Et billede, der indeholder køretøj, Landkøretøj, hjul, udendørs&#10;&#10;Beskrivelsen er genereret automatisk">
            <a:extLst>
              <a:ext uri="{FF2B5EF4-FFF2-40B4-BE49-F238E27FC236}">
                <a16:creationId xmlns:a16="http://schemas.microsoft.com/office/drawing/2014/main" id="{4034FB4B-0656-3BA8-FC05-E9C03FF50339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4"/>
          <a:srcRect/>
          <a:stretch/>
        </p:blipFill>
        <p:spPr>
          <a:xfrm>
            <a:off x="1115060" y="2004060"/>
            <a:ext cx="2746375" cy="2746375"/>
          </a:xfrm>
        </p:spPr>
      </p:pic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66149989-D239-EAF9-C7E9-EBE977C5FF0D}"/>
              </a:ext>
            </a:extLst>
          </p:cNvPr>
          <p:cNvSpPr>
            <a:spLocks noGrp="1"/>
          </p:cNvSpPr>
          <p:nvPr>
            <p:ph type="body" idx="24"/>
          </p:nvPr>
        </p:nvSpPr>
        <p:spPr/>
        <p:txBody>
          <a:bodyPr/>
          <a:lstStyle/>
          <a:p>
            <a:r>
              <a:rPr lang="da-DK"/>
              <a:t>Ændring af hæftelsesregler</a:t>
            </a:r>
          </a:p>
        </p:txBody>
      </p:sp>
      <p:sp>
        <p:nvSpPr>
          <p:cNvPr id="11" name="Pladsholder til tekst 10">
            <a:extLst>
              <a:ext uri="{FF2B5EF4-FFF2-40B4-BE49-F238E27FC236}">
                <a16:creationId xmlns:a16="http://schemas.microsoft.com/office/drawing/2014/main" id="{3278FDD8-E9AC-170B-5421-639895089399}"/>
              </a:ext>
            </a:extLst>
          </p:cNvPr>
          <p:cNvSpPr>
            <a:spLocks noGrp="1"/>
          </p:cNvSpPr>
          <p:nvPr>
            <p:ph type="body" sz="half" idx="25"/>
          </p:nvPr>
        </p:nvSpPr>
        <p:spPr/>
        <p:txBody>
          <a:bodyPr/>
          <a:lstStyle/>
          <a:p>
            <a:r>
              <a:rPr lang="da-DK"/>
              <a:t>Foreslår ændringer for mere rimelige hæftelsesregler på afgiftsområdet.</a:t>
            </a:r>
          </a:p>
        </p:txBody>
      </p:sp>
    </p:spTree>
    <p:extLst>
      <p:ext uri="{BB962C8B-B14F-4D97-AF65-F5344CB8AC3E}">
        <p14:creationId xmlns:p14="http://schemas.microsoft.com/office/powerpoint/2010/main" val="184920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6E0921-0636-1378-F754-E2356FCC8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Omvendt betalingspligt for moms af teleydelser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405F59E-0D6B-1BD8-4ED2-D5EF2C632516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r>
              <a:rPr lang="da-DK"/>
              <a:t>Ansvar for indbetaling af salgsmoms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8059030-0121-9132-24EF-A489D7AA00EC}"/>
              </a:ext>
            </a:extLst>
          </p:cNvPr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r>
              <a:rPr lang="da-DK"/>
              <a:t>Overgår fra sælger til køber ved omvendt betalingspligt for moms af teleydelser, for at forhindre svig.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0F740F1B-BEC1-DBDB-D9EE-E523B3C9A03F}"/>
              </a:ext>
            </a:extLst>
          </p:cNvPr>
          <p:cNvSpPr>
            <a:spLocks noGrp="1"/>
          </p:cNvSpPr>
          <p:nvPr>
            <p:ph type="body" idx="21"/>
          </p:nvPr>
        </p:nvSpPr>
        <p:spPr/>
        <p:txBody>
          <a:bodyPr/>
          <a:lstStyle/>
          <a:p>
            <a:r>
              <a:rPr lang="da-DK"/>
              <a:t>Forebyggelse af karruselsvig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5CE3D8F9-17C2-89AE-937C-520134D18FB0}"/>
              </a:ext>
            </a:extLst>
          </p:cNvPr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r>
              <a:rPr lang="da-DK"/>
              <a:t>Sikrer staten mod karruselsvig ved at placere ansvaret for momsindbetaling hos videreforhandlere.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34DB450C-44F8-236A-E971-053CDD1689A6}"/>
              </a:ext>
            </a:extLst>
          </p:cNvPr>
          <p:cNvSpPr>
            <a:spLocks noGrp="1"/>
          </p:cNvSpPr>
          <p:nvPr>
            <p:ph type="body" idx="24"/>
          </p:nvPr>
        </p:nvSpPr>
        <p:spPr/>
        <p:txBody>
          <a:bodyPr/>
          <a:lstStyle/>
          <a:p>
            <a:r>
              <a:rPr lang="da-DK"/>
              <a:t>Beskyttelse mod urimelige fordele</a:t>
            </a:r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0D4A88C1-8DBE-FCD0-31D5-DC697159EA43}"/>
              </a:ext>
            </a:extLst>
          </p:cNvPr>
          <p:cNvSpPr>
            <a:spLocks noGrp="1"/>
          </p:cNvSpPr>
          <p:nvPr>
            <p:ph type="body" sz="half" idx="25"/>
          </p:nvPr>
        </p:nvSpPr>
        <p:spPr/>
        <p:txBody>
          <a:bodyPr/>
          <a:lstStyle/>
          <a:p>
            <a:r>
              <a:rPr lang="da-DK"/>
              <a:t>Målrettet mod at forhindre virksomheder i at opnå urimelige fordele ved undgåelse af momsindbetaling.</a:t>
            </a:r>
          </a:p>
        </p:txBody>
      </p:sp>
      <p:pic>
        <p:nvPicPr>
          <p:cNvPr id="10" name="Pladsholder til billede 9" descr="Et billede, der indeholder sort, mørke&#10;&#10;Beskrivelsen er genereret automatisk">
            <a:extLst>
              <a:ext uri="{FF2B5EF4-FFF2-40B4-BE49-F238E27FC236}">
                <a16:creationId xmlns:a16="http://schemas.microsoft.com/office/drawing/2014/main" id="{5EE4DE1F-0AF1-841B-4E91-5E28A22243BC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2"/>
          <a:srcRect l="3941" r="3941"/>
          <a:stretch/>
        </p:blipFill>
        <p:spPr/>
      </p:pic>
    </p:spTree>
    <p:extLst>
      <p:ext uri="{BB962C8B-B14F-4D97-AF65-F5344CB8AC3E}">
        <p14:creationId xmlns:p14="http://schemas.microsoft.com/office/powerpoint/2010/main" val="4235183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7469D3-CDA7-CA5A-B5AD-B38CEA2DA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Ændring af hæftelsesregler på afgiftsområdet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5749D93-2B7B-C52F-EFE0-67D156AE1D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/>
              <a:t>Ændring af objektivt ansvar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7677FD1B-2022-19AE-F293-95B832990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da-DK"/>
              <a:t>Forslag om ændring og notifikationsordning for mere rimelige hæftelsesregler på afgiftsområdet.</a:t>
            </a:r>
          </a:p>
        </p:txBody>
      </p:sp>
      <p:pic>
        <p:nvPicPr>
          <p:cNvPr id="10" name="Pladsholder til billede 9" descr="Et billede, der indeholder person, indendørs, mur, computer&#10;&#10;Beskrivelsen er genereret automatisk">
            <a:extLst>
              <a:ext uri="{FF2B5EF4-FFF2-40B4-BE49-F238E27FC236}">
                <a16:creationId xmlns:a16="http://schemas.microsoft.com/office/drawing/2014/main" id="{621A3155-E8DD-9CC2-42BA-6B2DA0042926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2"/>
          <a:srcRect l="16649" r="16649"/>
          <a:stretch/>
        </p:blipFill>
        <p:spPr/>
      </p:pic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9A397C83-BB0C-54A3-2774-D6CA2B52B281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r>
              <a:rPr lang="da-DK"/>
              <a:t>Styrkelse af virksomheders retssikkerhed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A58A2B91-2937-583E-72EC-885E900DCFFC}"/>
              </a:ext>
            </a:extLst>
          </p:cNvPr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r>
              <a:rPr lang="da-DK"/>
              <a:t>Hensigt om at styrke virksomhedernes retssikkerhed i forbindelse med hæftelsesreglerne.</a:t>
            </a:r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D61C36E1-34A0-6E6F-FE64-8F5A652D85F0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da-DK"/>
              <a:t>Mere gennemskuelig lovgivning</a:t>
            </a:r>
          </a:p>
        </p:txBody>
      </p:sp>
      <p:sp>
        <p:nvSpPr>
          <p:cNvPr id="9" name="Pladsholder til tekst 8">
            <a:extLst>
              <a:ext uri="{FF2B5EF4-FFF2-40B4-BE49-F238E27FC236}">
                <a16:creationId xmlns:a16="http://schemas.microsoft.com/office/drawing/2014/main" id="{114A94FF-49B7-4CF7-A2EF-BC2464DC8E42}"/>
              </a:ext>
            </a:extLst>
          </p:cNvPr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r>
              <a:rPr lang="da-DK"/>
              <a:t>Formål om at gøre lovgivningen mere gennemskuelig og i overensstemmelse med reglernes ordlyd.</a:t>
            </a:r>
          </a:p>
        </p:txBody>
      </p:sp>
    </p:spTree>
    <p:extLst>
      <p:ext uri="{BB962C8B-B14F-4D97-AF65-F5344CB8AC3E}">
        <p14:creationId xmlns:p14="http://schemas.microsoft.com/office/powerpoint/2010/main" val="14902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7B75B-9E88-FFEB-8EDA-E25538DE0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Justering af skattepligtiges ansvar og skattekontrollovens regler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84AA866-30F1-4E96-D63F-C2BF8528C9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/>
              <a:t>Klarhed i retstilstanden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2E243BA-82AF-F060-71BD-B628628A9DB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da-DK"/>
              <a:t>Skabe en klar retstilstand i forhold til skattepligtiges ansvar i lyset af Højesterets dom af 26. juni 2020.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C28E8337-05AD-BAF2-3C2B-DF9AE3AEE459}"/>
              </a:ext>
            </a:extLst>
          </p:cNvPr>
          <p:cNvSpPr>
            <a:spLocks noGrp="1"/>
          </p:cNvSpPr>
          <p:nvPr>
            <p:ph type="body" idx="18"/>
          </p:nvPr>
        </p:nvSpPr>
        <p:spPr/>
        <p:txBody>
          <a:bodyPr/>
          <a:lstStyle/>
          <a:p>
            <a:r>
              <a:rPr lang="da-DK"/>
              <a:t>Regnskabsgrundlag fra tredjeparter</a:t>
            </a:r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22F62D62-D023-DD21-4360-F3985B3D3D73}"/>
              </a:ext>
            </a:extLst>
          </p:cNvPr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r>
              <a:rPr lang="da-DK"/>
              <a:t>Justering af reglerne i forhold til oplysninger fra tredjeparter for at skabe klarhed og retfærdighed.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6ECFBA74-BDFF-00FD-2D2E-D3C3C7B86187}"/>
              </a:ext>
            </a:extLst>
          </p:cNvPr>
          <p:cNvSpPr>
            <a:spLocks noGrp="1"/>
          </p:cNvSpPr>
          <p:nvPr>
            <p:ph type="body" idx="20"/>
          </p:nvPr>
        </p:nvSpPr>
        <p:spPr/>
        <p:txBody>
          <a:bodyPr/>
          <a:lstStyle/>
          <a:p>
            <a:r>
              <a:rPr lang="da-DK"/>
              <a:t>Styrkelse af skattepligtiges rettigheder</a:t>
            </a:r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E16B9169-82F7-9DD0-E4E4-AE0C360580E6}"/>
              </a:ext>
            </a:extLst>
          </p:cNvPr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r>
              <a:rPr lang="da-DK"/>
              <a:t>Formål om at sikre klarhed og retfærdighed samtidig med at styrke skattepligtiges rettigheder i skatteforhold.</a:t>
            </a:r>
          </a:p>
        </p:txBody>
      </p:sp>
      <p:pic>
        <p:nvPicPr>
          <p:cNvPr id="10" name="Pladsholder til billede 9" descr="Et billede, der indeholder sort, mørke&#10;&#10;Beskrivelsen er genereret automatisk">
            <a:extLst>
              <a:ext uri="{FF2B5EF4-FFF2-40B4-BE49-F238E27FC236}">
                <a16:creationId xmlns:a16="http://schemas.microsoft.com/office/drawing/2014/main" id="{64CC6CF3-838D-8ABB-DF1B-6C9D7E1095C7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2"/>
          <a:srcRect t="12465" b="12465"/>
          <a:stretch/>
        </p:blipFill>
        <p:spPr/>
      </p:pic>
    </p:spTree>
    <p:extLst>
      <p:ext uri="{BB962C8B-B14F-4D97-AF65-F5344CB8AC3E}">
        <p14:creationId xmlns:p14="http://schemas.microsoft.com/office/powerpoint/2010/main" val="3412417974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2.1" id="{19F6FF4A-BFB8-D448-81DB-A8F1C71F8E46}" vid="{CDCDF023-17A4-CF46-89DD-D6386F64A9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21f4f4b-2417-43a9-9ba3-55777723d995">
      <UserInfo>
        <DisplayName/>
        <AccountId xsi:nil="true"/>
        <AccountType/>
      </UserInfo>
    </SharedWithUsers>
    <lcf76f155ced4ddcb4097134ff3c332f xmlns="9f9445b5-d93f-454e-9eef-032b791707bf">
      <Terms xmlns="http://schemas.microsoft.com/office/infopath/2007/PartnerControls"/>
    </lcf76f155ced4ddcb4097134ff3c332f>
    <TaxCatchAll xmlns="021f4f4b-2417-43a9-9ba3-55777723d99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2B5D51D139C7449253938BD1C98054" ma:contentTypeVersion="13" ma:contentTypeDescription="Opret et nyt dokument." ma:contentTypeScope="" ma:versionID="6f3c45a12c261508a4ff58a15cb697a4">
  <xsd:schema xmlns:xsd="http://www.w3.org/2001/XMLSchema" xmlns:xs="http://www.w3.org/2001/XMLSchema" xmlns:p="http://schemas.microsoft.com/office/2006/metadata/properties" xmlns:ns2="9f9445b5-d93f-454e-9eef-032b791707bf" xmlns:ns3="021f4f4b-2417-43a9-9ba3-55777723d995" targetNamespace="http://schemas.microsoft.com/office/2006/metadata/properties" ma:root="true" ma:fieldsID="0e3ed966315d87825dfc19c66146f2de" ns2:_="" ns3:_="">
    <xsd:import namespace="9f9445b5-d93f-454e-9eef-032b791707bf"/>
    <xsd:import namespace="021f4f4b-2417-43a9-9ba3-55777723d9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445b5-d93f-454e-9eef-032b791707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ledmærker" ma:readOnly="false" ma:fieldId="{5cf76f15-5ced-4ddc-b409-7134ff3c332f}" ma:taxonomyMulti="true" ma:sspId="b9b82bd1-5b88-4495-bc64-de00bc2c0a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1f4f4b-2417-43a9-9ba3-55777723d995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ksonomiopsamlingskolonne" ma:hidden="true" ma:list="{14a1e612-5353-4fd3-9c6e-f1b4fd078337}" ma:internalName="TaxCatchAll" ma:showField="CatchAllData" ma:web="021f4f4b-2417-43a9-9ba3-55777723d9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EE8629-1723-4051-AA8F-3EA4BF4E70E8}">
  <ds:schemaRefs>
    <ds:schemaRef ds:uri="http://schemas.microsoft.com/office/2006/metadata/properties"/>
    <ds:schemaRef ds:uri="http://schemas.microsoft.com/office/infopath/2007/PartnerControls"/>
    <ds:schemaRef ds:uri="021f4f4b-2417-43a9-9ba3-55777723d995"/>
    <ds:schemaRef ds:uri="9f9445b5-d93f-454e-9eef-032b791707bf"/>
  </ds:schemaRefs>
</ds:datastoreItem>
</file>

<file path=customXml/itemProps2.xml><?xml version="1.0" encoding="utf-8"?>
<ds:datastoreItem xmlns:ds="http://schemas.openxmlformats.org/officeDocument/2006/customXml" ds:itemID="{E80C1EA4-2CB8-42D1-B421-4DAF464786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585A7B-8513-409C-A9E6-7BD7D1DD68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9445b5-d93f-454e-9eef-032b791707bf"/>
    <ds:schemaRef ds:uri="021f4f4b-2417-43a9-9ba3-55777723d9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Slidetitler</vt:lpstr>
      </vt:variant>
      <vt:variant>
        <vt:i4>6</vt:i4>
      </vt:variant>
    </vt:vector>
  </HeadingPairs>
  <TitlesOfParts>
    <vt:vector size="8" baseType="lpstr">
      <vt:lpstr>Kontortema</vt:lpstr>
      <vt:lpstr>1_Office Theme</vt:lpstr>
      <vt:lpstr>E-handel og momssvig</vt:lpstr>
      <vt:lpstr>EU-regler for bekæmpelse af grænseoverskridende momssvig</vt:lpstr>
      <vt:lpstr>Styrkelse af Skatteforvaltningens håndhævelsesmuligheder</vt:lpstr>
      <vt:lpstr>Omvendt betalingspligt for moms af teleydelser</vt:lpstr>
      <vt:lpstr>Ændring af hæftelsesregler på afgiftsområdet</vt:lpstr>
      <vt:lpstr>Justering af skattepligtiges ansvar og skattekontrollovens regler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E-handel og momssvig</dc:title>
  <dc:creator/>
  <cp:lastModifiedBy/>
  <cp:revision>11</cp:revision>
  <dcterms:created xsi:type="dcterms:W3CDTF">2024-02-09T08:55:35Z</dcterms:created>
  <dcterms:modified xsi:type="dcterms:W3CDTF">2024-02-09T08:58:05Z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0x010100CE2B5D51D139C7449253938BD1C98054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