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1" r:id="rId5"/>
  </p:sldMasterIdLst>
  <p:sldIdLst>
    <p:sldId id="268" r:id="rId6"/>
    <p:sldId id="274" r:id="rId7"/>
    <p:sldId id="273" r:id="rId8"/>
    <p:sldId id="272" r:id="rId9"/>
    <p:sldId id="271" r:id="rId10"/>
    <p:sldId id="27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5A832-D657-088F-EAE6-1A0A90223BCA}" v="6" dt="2024-02-09T09:07:25.658"/>
    <p1510:client id="{C4F3C3D8-459F-4094-9614-B4C81379ECC8}" v="70" dt="2024-02-09T09:06:33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Hoffmann" userId="S::ph@opkurser.dk::c849dcce-7e13-4375-acef-e792789bc66c" providerId="AD" clId="Web-{3E25A832-D657-088F-EAE6-1A0A90223BCA}"/>
    <pc:docChg chg="modSld">
      <pc:chgData name="Per Hoffmann" userId="S::ph@opkurser.dk::c849dcce-7e13-4375-acef-e792789bc66c" providerId="AD" clId="Web-{3E25A832-D657-088F-EAE6-1A0A90223BCA}" dt="2024-02-09T09:07:25.658" v="4" actId="14100"/>
      <pc:docMkLst>
        <pc:docMk/>
      </pc:docMkLst>
      <pc:sldChg chg="modSp">
        <pc:chgData name="Per Hoffmann" userId="S::ph@opkurser.dk::c849dcce-7e13-4375-acef-e792789bc66c" providerId="AD" clId="Web-{3E25A832-D657-088F-EAE6-1A0A90223BCA}" dt="2024-02-09T09:07:25.658" v="4" actId="14100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3E25A832-D657-088F-EAE6-1A0A90223BCA}" dt="2024-02-09T09:07:21.517" v="3" actId="20577"/>
          <ac:spMkLst>
            <pc:docMk/>
            <pc:sldMk cId="517934737" sldId="268"/>
            <ac:spMk id="11" creationId="{CCF0AFEF-4E04-EB8C-C018-B91829C88F79}"/>
          </ac:spMkLst>
        </pc:spChg>
        <pc:picChg chg="mod">
          <ac:chgData name="Per Hoffmann" userId="S::ph@opkurser.dk::c849dcce-7e13-4375-acef-e792789bc66c" providerId="AD" clId="Web-{3E25A832-D657-088F-EAE6-1A0A90223BCA}" dt="2024-02-09T09:07:25.658" v="4" actId="14100"/>
          <ac:picMkLst>
            <pc:docMk/>
            <pc:sldMk cId="517934737" sldId="268"/>
            <ac:picMk id="2" creationId="{9342B98A-6E85-7BE5-73FF-AFFB4BEC54D7}"/>
          </ac:picMkLst>
        </pc:picChg>
      </pc:sldChg>
    </pc:docChg>
  </pc:docChgLst>
  <pc:docChgLst>
    <pc:chgData name="Per Hoffmann" userId="S::ph@opkurser.dk::c849dcce-7e13-4375-acef-e792789bc66c" providerId="AD" clId="Web-{C4F3C3D8-459F-4094-9614-B4C81379ECC8}"/>
    <pc:docChg chg="addSld delSld modSld addMainMaster">
      <pc:chgData name="Per Hoffmann" userId="S::ph@opkurser.dk::c849dcce-7e13-4375-acef-e792789bc66c" providerId="AD" clId="Web-{C4F3C3D8-459F-4094-9614-B4C81379ECC8}" dt="2024-02-09T09:06:33.065" v="60"/>
      <pc:docMkLst>
        <pc:docMk/>
      </pc:docMkLst>
      <pc:sldChg chg="del">
        <pc:chgData name="Per Hoffmann" userId="S::ph@opkurser.dk::c849dcce-7e13-4375-acef-e792789bc66c" providerId="AD" clId="Web-{C4F3C3D8-459F-4094-9614-B4C81379ECC8}" dt="2024-02-09T09:06:14.924" v="0"/>
        <pc:sldMkLst>
          <pc:docMk/>
          <pc:sldMk cId="3424942676" sldId="256"/>
        </pc:sldMkLst>
      </pc:sldChg>
      <pc:sldChg chg="addSp delSp modSp add">
        <pc:chgData name="Per Hoffmann" userId="S::ph@opkurser.dk::c849dcce-7e13-4375-acef-e792789bc66c" providerId="AD" clId="Web-{C4F3C3D8-459F-4094-9614-B4C81379ECC8}" dt="2024-02-09T09:06:18.299" v="10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C4F3C3D8-459F-4094-9614-B4C81379ECC8}" dt="2024-02-09T09:06:17.831" v="8"/>
          <ac:spMkLst>
            <pc:docMk/>
            <pc:sldMk cId="517934737" sldId="268"/>
            <ac:spMk id="10" creationId="{3D477D2F-4EBC-34B0-2E1B-85F8FA327902}"/>
          </ac:spMkLst>
        </pc:spChg>
        <pc:spChg chg="mod">
          <ac:chgData name="Per Hoffmann" userId="S::ph@opkurser.dk::c849dcce-7e13-4375-acef-e792789bc66c" providerId="AD" clId="Web-{C4F3C3D8-459F-4094-9614-B4C81379ECC8}" dt="2024-02-09T09:06:18.299" v="10"/>
          <ac:spMkLst>
            <pc:docMk/>
            <pc:sldMk cId="517934737" sldId="268"/>
            <ac:spMk id="11" creationId="{CCF0AFEF-4E04-EB8C-C018-B91829C88F79}"/>
          </ac:spMkLst>
        </pc:spChg>
        <pc:spChg chg="del">
          <ac:chgData name="Per Hoffmann" userId="S::ph@opkurser.dk::c849dcce-7e13-4375-acef-e792789bc66c" providerId="AD" clId="Web-{C4F3C3D8-459F-4094-9614-B4C81379ECC8}" dt="2024-02-09T09:06:18.206" v="9"/>
          <ac:spMkLst>
            <pc:docMk/>
            <pc:sldMk cId="517934737" sldId="268"/>
            <ac:spMk id="12" creationId="{5815BB39-66AB-AA45-803A-EE04877F11D1}"/>
          </ac:spMkLst>
        </pc:spChg>
        <pc:picChg chg="add mod ord">
          <ac:chgData name="Per Hoffmann" userId="S::ph@opkurser.dk::c849dcce-7e13-4375-acef-e792789bc66c" providerId="AD" clId="Web-{C4F3C3D8-459F-4094-9614-B4C81379ECC8}" dt="2024-02-09T09:06:18.206" v="9"/>
          <ac:picMkLst>
            <pc:docMk/>
            <pc:sldMk cId="517934737" sldId="268"/>
            <ac:picMk id="2" creationId="{9342B98A-6E85-7BE5-73FF-AFFB4BEC54D7}"/>
          </ac:picMkLst>
        </pc:picChg>
      </pc:sldChg>
      <pc:sldChg chg="addSp delSp modSp new">
        <pc:chgData name="Per Hoffmann" userId="S::ph@opkurser.dk::c849dcce-7e13-4375-acef-e792789bc66c" providerId="AD" clId="Web-{C4F3C3D8-459F-4094-9614-B4C81379ECC8}" dt="2024-02-09T09:06:33.065" v="60"/>
        <pc:sldMkLst>
          <pc:docMk/>
          <pc:sldMk cId="2848383001" sldId="269"/>
        </pc:sldMkLst>
        <pc:spChg chg="mod">
          <ac:chgData name="Per Hoffmann" userId="S::ph@opkurser.dk::c849dcce-7e13-4375-acef-e792789bc66c" providerId="AD" clId="Web-{C4F3C3D8-459F-4094-9614-B4C81379ECC8}" dt="2024-02-09T09:06:32.097" v="53"/>
          <ac:spMkLst>
            <pc:docMk/>
            <pc:sldMk cId="2848383001" sldId="269"/>
            <ac:spMk id="2" creationId="{306B948C-4499-B57D-3D98-55077CBE57F1}"/>
          </ac:spMkLst>
        </pc:spChg>
        <pc:spChg chg="mod">
          <ac:chgData name="Per Hoffmann" userId="S::ph@opkurser.dk::c849dcce-7e13-4375-acef-e792789bc66c" providerId="AD" clId="Web-{C4F3C3D8-459F-4094-9614-B4C81379ECC8}" dt="2024-02-09T09:06:32.425" v="54"/>
          <ac:spMkLst>
            <pc:docMk/>
            <pc:sldMk cId="2848383001" sldId="269"/>
            <ac:spMk id="3" creationId="{4E0ADA1B-09B5-8591-1790-D71DF0691CB1}"/>
          </ac:spMkLst>
        </pc:spChg>
        <pc:spChg chg="mod">
          <ac:chgData name="Per Hoffmann" userId="S::ph@opkurser.dk::c849dcce-7e13-4375-acef-e792789bc66c" providerId="AD" clId="Web-{C4F3C3D8-459F-4094-9614-B4C81379ECC8}" dt="2024-02-09T09:06:32.425" v="55"/>
          <ac:spMkLst>
            <pc:docMk/>
            <pc:sldMk cId="2848383001" sldId="269"/>
            <ac:spMk id="4" creationId="{C5D2EA45-74B7-CF4C-4959-14071133FED5}"/>
          </ac:spMkLst>
        </pc:spChg>
        <pc:spChg chg="mod">
          <ac:chgData name="Per Hoffmann" userId="S::ph@opkurser.dk::c849dcce-7e13-4375-acef-e792789bc66c" providerId="AD" clId="Web-{C4F3C3D8-459F-4094-9614-B4C81379ECC8}" dt="2024-02-09T09:06:32.440" v="56"/>
          <ac:spMkLst>
            <pc:docMk/>
            <pc:sldMk cId="2848383001" sldId="269"/>
            <ac:spMk id="5" creationId="{B8E9BF2A-060B-EADF-3F26-2BE195981617}"/>
          </ac:spMkLst>
        </pc:spChg>
        <pc:spChg chg="mod">
          <ac:chgData name="Per Hoffmann" userId="S::ph@opkurser.dk::c849dcce-7e13-4375-acef-e792789bc66c" providerId="AD" clId="Web-{C4F3C3D8-459F-4094-9614-B4C81379ECC8}" dt="2024-02-09T09:06:32.440" v="57"/>
          <ac:spMkLst>
            <pc:docMk/>
            <pc:sldMk cId="2848383001" sldId="269"/>
            <ac:spMk id="6" creationId="{CF1657AF-AFF4-9CF7-A4C7-4BA5EE738F91}"/>
          </ac:spMkLst>
        </pc:spChg>
        <pc:spChg chg="mod">
          <ac:chgData name="Per Hoffmann" userId="S::ph@opkurser.dk::c849dcce-7e13-4375-acef-e792789bc66c" providerId="AD" clId="Web-{C4F3C3D8-459F-4094-9614-B4C81379ECC8}" dt="2024-02-09T09:06:32.456" v="58"/>
          <ac:spMkLst>
            <pc:docMk/>
            <pc:sldMk cId="2848383001" sldId="269"/>
            <ac:spMk id="7" creationId="{89E4BFD7-2BA6-A851-0350-4FA7BFB8D1FC}"/>
          </ac:spMkLst>
        </pc:spChg>
        <pc:spChg chg="mod">
          <ac:chgData name="Per Hoffmann" userId="S::ph@opkurser.dk::c849dcce-7e13-4375-acef-e792789bc66c" providerId="AD" clId="Web-{C4F3C3D8-459F-4094-9614-B4C81379ECC8}" dt="2024-02-09T09:06:32.456" v="59"/>
          <ac:spMkLst>
            <pc:docMk/>
            <pc:sldMk cId="2848383001" sldId="269"/>
            <ac:spMk id="8" creationId="{39A863F3-DB6C-E7F8-1876-4E72813EF876}"/>
          </ac:spMkLst>
        </pc:spChg>
        <pc:spChg chg="del">
          <ac:chgData name="Per Hoffmann" userId="S::ph@opkurser.dk::c849dcce-7e13-4375-acef-e792789bc66c" providerId="AD" clId="Web-{C4F3C3D8-459F-4094-9614-B4C81379ECC8}" dt="2024-02-09T09:06:33.065" v="60"/>
          <ac:spMkLst>
            <pc:docMk/>
            <pc:sldMk cId="2848383001" sldId="269"/>
            <ac:spMk id="9" creationId="{70C67991-F8E5-EA29-DAF4-B46F3A87557C}"/>
          </ac:spMkLst>
        </pc:spChg>
        <pc:picChg chg="add mod ord">
          <ac:chgData name="Per Hoffmann" userId="S::ph@opkurser.dk::c849dcce-7e13-4375-acef-e792789bc66c" providerId="AD" clId="Web-{C4F3C3D8-459F-4094-9614-B4C81379ECC8}" dt="2024-02-09T09:06:33.065" v="60"/>
          <ac:picMkLst>
            <pc:docMk/>
            <pc:sldMk cId="2848383001" sldId="269"/>
            <ac:picMk id="10" creationId="{DEFF5616-DBF8-BC0C-113E-BE2FD5B86FB6}"/>
          </ac:picMkLst>
        </pc:picChg>
      </pc:sldChg>
      <pc:sldChg chg="addSp delSp modSp new">
        <pc:chgData name="Per Hoffmann" userId="S::ph@opkurser.dk::c849dcce-7e13-4375-acef-e792789bc66c" providerId="AD" clId="Web-{C4F3C3D8-459F-4094-9614-B4C81379ECC8}" dt="2024-02-09T09:06:30.909" v="52"/>
        <pc:sldMkLst>
          <pc:docMk/>
          <pc:sldMk cId="3544738086" sldId="270"/>
        </pc:sldMkLst>
        <pc:spChg chg="mod">
          <ac:chgData name="Per Hoffmann" userId="S::ph@opkurser.dk::c849dcce-7e13-4375-acef-e792789bc66c" providerId="AD" clId="Web-{C4F3C3D8-459F-4094-9614-B4C81379ECC8}" dt="2024-02-09T09:06:30.175" v="45"/>
          <ac:spMkLst>
            <pc:docMk/>
            <pc:sldMk cId="3544738086" sldId="270"/>
            <ac:spMk id="2" creationId="{C13D7E83-9929-59D5-508A-F2840C73EE1C}"/>
          </ac:spMkLst>
        </pc:spChg>
        <pc:spChg chg="mod">
          <ac:chgData name="Per Hoffmann" userId="S::ph@opkurser.dk::c849dcce-7e13-4375-acef-e792789bc66c" providerId="AD" clId="Web-{C4F3C3D8-459F-4094-9614-B4C81379ECC8}" dt="2024-02-09T09:06:30.472" v="46"/>
          <ac:spMkLst>
            <pc:docMk/>
            <pc:sldMk cId="3544738086" sldId="270"/>
            <ac:spMk id="3" creationId="{80C2D798-3FFF-7323-B2C3-C08054B4EF76}"/>
          </ac:spMkLst>
        </pc:spChg>
        <pc:spChg chg="mod">
          <ac:chgData name="Per Hoffmann" userId="S::ph@opkurser.dk::c849dcce-7e13-4375-acef-e792789bc66c" providerId="AD" clId="Web-{C4F3C3D8-459F-4094-9614-B4C81379ECC8}" dt="2024-02-09T09:06:30.487" v="47"/>
          <ac:spMkLst>
            <pc:docMk/>
            <pc:sldMk cId="3544738086" sldId="270"/>
            <ac:spMk id="4" creationId="{3EF0D8BB-2D81-897F-0CA9-607C66FFD227}"/>
          </ac:spMkLst>
        </pc:spChg>
        <pc:spChg chg="mod">
          <ac:chgData name="Per Hoffmann" userId="S::ph@opkurser.dk::c849dcce-7e13-4375-acef-e792789bc66c" providerId="AD" clId="Web-{C4F3C3D8-459F-4094-9614-B4C81379ECC8}" dt="2024-02-09T09:06:30.487" v="48"/>
          <ac:spMkLst>
            <pc:docMk/>
            <pc:sldMk cId="3544738086" sldId="270"/>
            <ac:spMk id="5" creationId="{EF166BC3-551F-421F-AAA1-090508D3E586}"/>
          </ac:spMkLst>
        </pc:spChg>
        <pc:spChg chg="mod">
          <ac:chgData name="Per Hoffmann" userId="S::ph@opkurser.dk::c849dcce-7e13-4375-acef-e792789bc66c" providerId="AD" clId="Web-{C4F3C3D8-459F-4094-9614-B4C81379ECC8}" dt="2024-02-09T09:06:30.503" v="49"/>
          <ac:spMkLst>
            <pc:docMk/>
            <pc:sldMk cId="3544738086" sldId="270"/>
            <ac:spMk id="6" creationId="{E706E560-50D7-7478-F98C-85C3B1442891}"/>
          </ac:spMkLst>
        </pc:spChg>
        <pc:spChg chg="mod">
          <ac:chgData name="Per Hoffmann" userId="S::ph@opkurser.dk::c849dcce-7e13-4375-acef-e792789bc66c" providerId="AD" clId="Web-{C4F3C3D8-459F-4094-9614-B4C81379ECC8}" dt="2024-02-09T09:06:30.503" v="50"/>
          <ac:spMkLst>
            <pc:docMk/>
            <pc:sldMk cId="3544738086" sldId="270"/>
            <ac:spMk id="7" creationId="{2DDFD4E2-E0F0-5F0C-8135-F904A86F92A8}"/>
          </ac:spMkLst>
        </pc:spChg>
        <pc:spChg chg="mod">
          <ac:chgData name="Per Hoffmann" userId="S::ph@opkurser.dk::c849dcce-7e13-4375-acef-e792789bc66c" providerId="AD" clId="Web-{C4F3C3D8-459F-4094-9614-B4C81379ECC8}" dt="2024-02-09T09:06:30.518" v="51"/>
          <ac:spMkLst>
            <pc:docMk/>
            <pc:sldMk cId="3544738086" sldId="270"/>
            <ac:spMk id="8" creationId="{AACD0C85-F513-C2E0-88D5-88E0148E93C6}"/>
          </ac:spMkLst>
        </pc:spChg>
        <pc:spChg chg="del">
          <ac:chgData name="Per Hoffmann" userId="S::ph@opkurser.dk::c849dcce-7e13-4375-acef-e792789bc66c" providerId="AD" clId="Web-{C4F3C3D8-459F-4094-9614-B4C81379ECC8}" dt="2024-02-09T09:06:30.909" v="52"/>
          <ac:spMkLst>
            <pc:docMk/>
            <pc:sldMk cId="3544738086" sldId="270"/>
            <ac:spMk id="9" creationId="{A5702FAC-178C-94F6-8171-27A2CB230C79}"/>
          </ac:spMkLst>
        </pc:spChg>
        <pc:picChg chg="add mod ord">
          <ac:chgData name="Per Hoffmann" userId="S::ph@opkurser.dk::c849dcce-7e13-4375-acef-e792789bc66c" providerId="AD" clId="Web-{C4F3C3D8-459F-4094-9614-B4C81379ECC8}" dt="2024-02-09T09:06:30.909" v="52"/>
          <ac:picMkLst>
            <pc:docMk/>
            <pc:sldMk cId="3544738086" sldId="270"/>
            <ac:picMk id="10" creationId="{1BC46850-3134-F69B-9B29-AA91C4A04DBF}"/>
          </ac:picMkLst>
        </pc:picChg>
      </pc:sldChg>
      <pc:sldChg chg="addSp delSp modSp new">
        <pc:chgData name="Per Hoffmann" userId="S::ph@opkurser.dk::c849dcce-7e13-4375-acef-e792789bc66c" providerId="AD" clId="Web-{C4F3C3D8-459F-4094-9614-B4C81379ECC8}" dt="2024-02-09T09:06:29.003" v="44"/>
        <pc:sldMkLst>
          <pc:docMk/>
          <pc:sldMk cId="3444829203" sldId="271"/>
        </pc:sldMkLst>
        <pc:spChg chg="mod">
          <ac:chgData name="Per Hoffmann" userId="S::ph@opkurser.dk::c849dcce-7e13-4375-acef-e792789bc66c" providerId="AD" clId="Web-{C4F3C3D8-459F-4094-9614-B4C81379ECC8}" dt="2024-02-09T09:06:27.487" v="37"/>
          <ac:spMkLst>
            <pc:docMk/>
            <pc:sldMk cId="3444829203" sldId="271"/>
            <ac:spMk id="2" creationId="{8B2A3B22-B742-9A35-B2CD-2EC97FB45E50}"/>
          </ac:spMkLst>
        </pc:spChg>
        <pc:spChg chg="mod">
          <ac:chgData name="Per Hoffmann" userId="S::ph@opkurser.dk::c849dcce-7e13-4375-acef-e792789bc66c" providerId="AD" clId="Web-{C4F3C3D8-459F-4094-9614-B4C81379ECC8}" dt="2024-02-09T09:06:27.753" v="38"/>
          <ac:spMkLst>
            <pc:docMk/>
            <pc:sldMk cId="3444829203" sldId="271"/>
            <ac:spMk id="3" creationId="{126148B3-A30E-DBEE-63E7-D75735CC443E}"/>
          </ac:spMkLst>
        </pc:spChg>
        <pc:spChg chg="mod">
          <ac:chgData name="Per Hoffmann" userId="S::ph@opkurser.dk::c849dcce-7e13-4375-acef-e792789bc66c" providerId="AD" clId="Web-{C4F3C3D8-459F-4094-9614-B4C81379ECC8}" dt="2024-02-09T09:06:27.768" v="39"/>
          <ac:spMkLst>
            <pc:docMk/>
            <pc:sldMk cId="3444829203" sldId="271"/>
            <ac:spMk id="4" creationId="{80D6FE0B-3C23-C4D9-5F65-230E63BBF943}"/>
          </ac:spMkLst>
        </pc:spChg>
        <pc:spChg chg="del">
          <ac:chgData name="Per Hoffmann" userId="S::ph@opkurser.dk::c849dcce-7e13-4375-acef-e792789bc66c" providerId="AD" clId="Web-{C4F3C3D8-459F-4094-9614-B4C81379ECC8}" dt="2024-02-09T09:06:29.003" v="44"/>
          <ac:spMkLst>
            <pc:docMk/>
            <pc:sldMk cId="3444829203" sldId="271"/>
            <ac:spMk id="5" creationId="{5F65E4EF-8AF0-889E-7288-998BA3EA03F2}"/>
          </ac:spMkLst>
        </pc:spChg>
        <pc:spChg chg="mod">
          <ac:chgData name="Per Hoffmann" userId="S::ph@opkurser.dk::c849dcce-7e13-4375-acef-e792789bc66c" providerId="AD" clId="Web-{C4F3C3D8-459F-4094-9614-B4C81379ECC8}" dt="2024-02-09T09:06:27.768" v="40"/>
          <ac:spMkLst>
            <pc:docMk/>
            <pc:sldMk cId="3444829203" sldId="271"/>
            <ac:spMk id="6" creationId="{F4FF0B4D-058E-FC0A-C113-B788036A51CE}"/>
          </ac:spMkLst>
        </pc:spChg>
        <pc:spChg chg="mod">
          <ac:chgData name="Per Hoffmann" userId="S::ph@opkurser.dk::c849dcce-7e13-4375-acef-e792789bc66c" providerId="AD" clId="Web-{C4F3C3D8-459F-4094-9614-B4C81379ECC8}" dt="2024-02-09T09:06:27.784" v="41"/>
          <ac:spMkLst>
            <pc:docMk/>
            <pc:sldMk cId="3444829203" sldId="271"/>
            <ac:spMk id="7" creationId="{5F6303ED-57CC-7718-03CA-E51EAEABC2A1}"/>
          </ac:spMkLst>
        </pc:spChg>
        <pc:spChg chg="mod">
          <ac:chgData name="Per Hoffmann" userId="S::ph@opkurser.dk::c849dcce-7e13-4375-acef-e792789bc66c" providerId="AD" clId="Web-{C4F3C3D8-459F-4094-9614-B4C81379ECC8}" dt="2024-02-09T09:06:27.784" v="42"/>
          <ac:spMkLst>
            <pc:docMk/>
            <pc:sldMk cId="3444829203" sldId="271"/>
            <ac:spMk id="8" creationId="{7219C7F9-9E13-FD20-59EB-C1FF97351C5A}"/>
          </ac:spMkLst>
        </pc:spChg>
        <pc:spChg chg="mod">
          <ac:chgData name="Per Hoffmann" userId="S::ph@opkurser.dk::c849dcce-7e13-4375-acef-e792789bc66c" providerId="AD" clId="Web-{C4F3C3D8-459F-4094-9614-B4C81379ECC8}" dt="2024-02-09T09:06:27.800" v="43"/>
          <ac:spMkLst>
            <pc:docMk/>
            <pc:sldMk cId="3444829203" sldId="271"/>
            <ac:spMk id="9" creationId="{08D2AF1B-36BA-F282-A059-3B0932521076}"/>
          </ac:spMkLst>
        </pc:spChg>
        <pc:picChg chg="add mod ord">
          <ac:chgData name="Per Hoffmann" userId="S::ph@opkurser.dk::c849dcce-7e13-4375-acef-e792789bc66c" providerId="AD" clId="Web-{C4F3C3D8-459F-4094-9614-B4C81379ECC8}" dt="2024-02-09T09:06:29.003" v="44"/>
          <ac:picMkLst>
            <pc:docMk/>
            <pc:sldMk cId="3444829203" sldId="271"/>
            <ac:picMk id="10" creationId="{DBFAC3D5-D7E6-174F-7AD9-CC0847239BEA}"/>
          </ac:picMkLst>
        </pc:picChg>
      </pc:sldChg>
      <pc:sldChg chg="addSp delSp modSp new">
        <pc:chgData name="Per Hoffmann" userId="S::ph@opkurser.dk::c849dcce-7e13-4375-acef-e792789bc66c" providerId="AD" clId="Web-{C4F3C3D8-459F-4094-9614-B4C81379ECC8}" dt="2024-02-09T09:06:26.550" v="36"/>
        <pc:sldMkLst>
          <pc:docMk/>
          <pc:sldMk cId="148264114" sldId="272"/>
        </pc:sldMkLst>
        <pc:spChg chg="mod">
          <ac:chgData name="Per Hoffmann" userId="S::ph@opkurser.dk::c849dcce-7e13-4375-acef-e792789bc66c" providerId="AD" clId="Web-{C4F3C3D8-459F-4094-9614-B4C81379ECC8}" dt="2024-02-09T09:06:25.727" v="29"/>
          <ac:spMkLst>
            <pc:docMk/>
            <pc:sldMk cId="148264114" sldId="272"/>
            <ac:spMk id="2" creationId="{23BCFCCD-4248-FA8D-5C1D-6C8313E4E4AF}"/>
          </ac:spMkLst>
        </pc:spChg>
        <pc:spChg chg="mod">
          <ac:chgData name="Per Hoffmann" userId="S::ph@opkurser.dk::c849dcce-7e13-4375-acef-e792789bc66c" providerId="AD" clId="Web-{C4F3C3D8-459F-4094-9614-B4C81379ECC8}" dt="2024-02-09T09:06:26.034" v="30"/>
          <ac:spMkLst>
            <pc:docMk/>
            <pc:sldMk cId="148264114" sldId="272"/>
            <ac:spMk id="3" creationId="{105D7B5E-3D0F-A1AE-FF99-DF058EDF5889}"/>
          </ac:spMkLst>
        </pc:spChg>
        <pc:spChg chg="mod">
          <ac:chgData name="Per Hoffmann" userId="S::ph@opkurser.dk::c849dcce-7e13-4375-acef-e792789bc66c" providerId="AD" clId="Web-{C4F3C3D8-459F-4094-9614-B4C81379ECC8}" dt="2024-02-09T09:06:26.050" v="31"/>
          <ac:spMkLst>
            <pc:docMk/>
            <pc:sldMk cId="148264114" sldId="272"/>
            <ac:spMk id="4" creationId="{1B18B31E-A311-29E8-8776-82A251370E4C}"/>
          </ac:spMkLst>
        </pc:spChg>
        <pc:spChg chg="mod">
          <ac:chgData name="Per Hoffmann" userId="S::ph@opkurser.dk::c849dcce-7e13-4375-acef-e792789bc66c" providerId="AD" clId="Web-{C4F3C3D8-459F-4094-9614-B4C81379ECC8}" dt="2024-02-09T09:06:26.065" v="32"/>
          <ac:spMkLst>
            <pc:docMk/>
            <pc:sldMk cId="148264114" sldId="272"/>
            <ac:spMk id="5" creationId="{2F8D009D-EFBD-4B74-F5A1-DA755EE01481}"/>
          </ac:spMkLst>
        </pc:spChg>
        <pc:spChg chg="mod">
          <ac:chgData name="Per Hoffmann" userId="S::ph@opkurser.dk::c849dcce-7e13-4375-acef-e792789bc66c" providerId="AD" clId="Web-{C4F3C3D8-459F-4094-9614-B4C81379ECC8}" dt="2024-02-09T09:06:26.081" v="33"/>
          <ac:spMkLst>
            <pc:docMk/>
            <pc:sldMk cId="148264114" sldId="272"/>
            <ac:spMk id="6" creationId="{F670C862-69E2-F03C-AA1C-985402FAA8FC}"/>
          </ac:spMkLst>
        </pc:spChg>
        <pc:spChg chg="mod">
          <ac:chgData name="Per Hoffmann" userId="S::ph@opkurser.dk::c849dcce-7e13-4375-acef-e792789bc66c" providerId="AD" clId="Web-{C4F3C3D8-459F-4094-9614-B4C81379ECC8}" dt="2024-02-09T09:06:26.081" v="34"/>
          <ac:spMkLst>
            <pc:docMk/>
            <pc:sldMk cId="148264114" sldId="272"/>
            <ac:spMk id="7" creationId="{FB207598-DBFD-541C-E9E7-E2F74004E2F9}"/>
          </ac:spMkLst>
        </pc:spChg>
        <pc:spChg chg="mod">
          <ac:chgData name="Per Hoffmann" userId="S::ph@opkurser.dk::c849dcce-7e13-4375-acef-e792789bc66c" providerId="AD" clId="Web-{C4F3C3D8-459F-4094-9614-B4C81379ECC8}" dt="2024-02-09T09:06:26.096" v="35"/>
          <ac:spMkLst>
            <pc:docMk/>
            <pc:sldMk cId="148264114" sldId="272"/>
            <ac:spMk id="8" creationId="{DA0AE57E-864C-A192-27B0-6108AA22A6A1}"/>
          </ac:spMkLst>
        </pc:spChg>
        <pc:spChg chg="del">
          <ac:chgData name="Per Hoffmann" userId="S::ph@opkurser.dk::c849dcce-7e13-4375-acef-e792789bc66c" providerId="AD" clId="Web-{C4F3C3D8-459F-4094-9614-B4C81379ECC8}" dt="2024-02-09T09:06:26.550" v="36"/>
          <ac:spMkLst>
            <pc:docMk/>
            <pc:sldMk cId="148264114" sldId="272"/>
            <ac:spMk id="9" creationId="{F99B2C58-6364-4A51-EE95-13C0563CEDEC}"/>
          </ac:spMkLst>
        </pc:spChg>
        <pc:picChg chg="add mod ord">
          <ac:chgData name="Per Hoffmann" userId="S::ph@opkurser.dk::c849dcce-7e13-4375-acef-e792789bc66c" providerId="AD" clId="Web-{C4F3C3D8-459F-4094-9614-B4C81379ECC8}" dt="2024-02-09T09:06:26.550" v="36"/>
          <ac:picMkLst>
            <pc:docMk/>
            <pc:sldMk cId="148264114" sldId="272"/>
            <ac:picMk id="10" creationId="{A087B57A-D3A3-EDA4-290D-449C8112FC48}"/>
          </ac:picMkLst>
        </pc:picChg>
      </pc:sldChg>
      <pc:sldChg chg="addSp delSp modSp new">
        <pc:chgData name="Per Hoffmann" userId="S::ph@opkurser.dk::c849dcce-7e13-4375-acef-e792789bc66c" providerId="AD" clId="Web-{C4F3C3D8-459F-4094-9614-B4C81379ECC8}" dt="2024-02-09T09:06:24.487" v="28"/>
        <pc:sldMkLst>
          <pc:docMk/>
          <pc:sldMk cId="1551954192" sldId="273"/>
        </pc:sldMkLst>
        <pc:spChg chg="mod">
          <ac:chgData name="Per Hoffmann" userId="S::ph@opkurser.dk::c849dcce-7e13-4375-acef-e792789bc66c" providerId="AD" clId="Web-{C4F3C3D8-459F-4094-9614-B4C81379ECC8}" dt="2024-02-09T09:06:22.315" v="19"/>
          <ac:spMkLst>
            <pc:docMk/>
            <pc:sldMk cId="1551954192" sldId="273"/>
            <ac:spMk id="2" creationId="{39D3A8AE-88D8-DC8B-9CB9-188DFDE019CC}"/>
          </ac:spMkLst>
        </pc:spChg>
        <pc:spChg chg="del">
          <ac:chgData name="Per Hoffmann" userId="S::ph@opkurser.dk::c849dcce-7e13-4375-acef-e792789bc66c" providerId="AD" clId="Web-{C4F3C3D8-459F-4094-9614-B4C81379ECC8}" dt="2024-02-09T09:06:23.581" v="26"/>
          <ac:spMkLst>
            <pc:docMk/>
            <pc:sldMk cId="1551954192" sldId="273"/>
            <ac:spMk id="3" creationId="{EDF45AC9-D948-51A7-A11F-57656E35E2F9}"/>
          </ac:spMkLst>
        </pc:spChg>
        <pc:spChg chg="mod">
          <ac:chgData name="Per Hoffmann" userId="S::ph@opkurser.dk::c849dcce-7e13-4375-acef-e792789bc66c" providerId="AD" clId="Web-{C4F3C3D8-459F-4094-9614-B4C81379ECC8}" dt="2024-02-09T09:06:22.643" v="20"/>
          <ac:spMkLst>
            <pc:docMk/>
            <pc:sldMk cId="1551954192" sldId="273"/>
            <ac:spMk id="4" creationId="{BD241343-3709-B307-4AFD-AC7A51920A3F}"/>
          </ac:spMkLst>
        </pc:spChg>
        <pc:spChg chg="mod">
          <ac:chgData name="Per Hoffmann" userId="S::ph@opkurser.dk::c849dcce-7e13-4375-acef-e792789bc66c" providerId="AD" clId="Web-{C4F3C3D8-459F-4094-9614-B4C81379ECC8}" dt="2024-02-09T09:06:22.674" v="21"/>
          <ac:spMkLst>
            <pc:docMk/>
            <pc:sldMk cId="1551954192" sldId="273"/>
            <ac:spMk id="5" creationId="{D73DDCFE-465A-8321-0C64-9EF3B194427F}"/>
          </ac:spMkLst>
        </pc:spChg>
        <pc:spChg chg="del">
          <ac:chgData name="Per Hoffmann" userId="S::ph@opkurser.dk::c849dcce-7e13-4375-acef-e792789bc66c" providerId="AD" clId="Web-{C4F3C3D8-459F-4094-9614-B4C81379ECC8}" dt="2024-02-09T09:06:24.112" v="27"/>
          <ac:spMkLst>
            <pc:docMk/>
            <pc:sldMk cId="1551954192" sldId="273"/>
            <ac:spMk id="6" creationId="{DD8BBAE8-B7DE-4C4C-69D4-46F948C89670}"/>
          </ac:spMkLst>
        </pc:spChg>
        <pc:spChg chg="mod">
          <ac:chgData name="Per Hoffmann" userId="S::ph@opkurser.dk::c849dcce-7e13-4375-acef-e792789bc66c" providerId="AD" clId="Web-{C4F3C3D8-459F-4094-9614-B4C81379ECC8}" dt="2024-02-09T09:06:22.690" v="22"/>
          <ac:spMkLst>
            <pc:docMk/>
            <pc:sldMk cId="1551954192" sldId="273"/>
            <ac:spMk id="7" creationId="{15B9FBDD-AA79-9722-C27B-089A5D54D48F}"/>
          </ac:spMkLst>
        </pc:spChg>
        <pc:spChg chg="mod">
          <ac:chgData name="Per Hoffmann" userId="S::ph@opkurser.dk::c849dcce-7e13-4375-acef-e792789bc66c" providerId="AD" clId="Web-{C4F3C3D8-459F-4094-9614-B4C81379ECC8}" dt="2024-02-09T09:06:22.690" v="23"/>
          <ac:spMkLst>
            <pc:docMk/>
            <pc:sldMk cId="1551954192" sldId="273"/>
            <ac:spMk id="8" creationId="{DA0DADB4-3651-1734-7D86-4E38E3BC5953}"/>
          </ac:spMkLst>
        </pc:spChg>
        <pc:spChg chg="del">
          <ac:chgData name="Per Hoffmann" userId="S::ph@opkurser.dk::c849dcce-7e13-4375-acef-e792789bc66c" providerId="AD" clId="Web-{C4F3C3D8-459F-4094-9614-B4C81379ECC8}" dt="2024-02-09T09:06:24.487" v="28"/>
          <ac:spMkLst>
            <pc:docMk/>
            <pc:sldMk cId="1551954192" sldId="273"/>
            <ac:spMk id="9" creationId="{39BB8F9D-AC78-CC75-ED5C-E8ABFC3BDE3D}"/>
          </ac:spMkLst>
        </pc:spChg>
        <pc:spChg chg="mod">
          <ac:chgData name="Per Hoffmann" userId="S::ph@opkurser.dk::c849dcce-7e13-4375-acef-e792789bc66c" providerId="AD" clId="Web-{C4F3C3D8-459F-4094-9614-B4C81379ECC8}" dt="2024-02-09T09:06:22.706" v="24"/>
          <ac:spMkLst>
            <pc:docMk/>
            <pc:sldMk cId="1551954192" sldId="273"/>
            <ac:spMk id="10" creationId="{48B93D2B-30D9-0974-6E5C-F1008AC382DB}"/>
          </ac:spMkLst>
        </pc:spChg>
        <pc:spChg chg="mod">
          <ac:chgData name="Per Hoffmann" userId="S::ph@opkurser.dk::c849dcce-7e13-4375-acef-e792789bc66c" providerId="AD" clId="Web-{C4F3C3D8-459F-4094-9614-B4C81379ECC8}" dt="2024-02-09T09:06:22.721" v="25"/>
          <ac:spMkLst>
            <pc:docMk/>
            <pc:sldMk cId="1551954192" sldId="273"/>
            <ac:spMk id="11" creationId="{EC6F6514-4504-C318-751D-1682585BA186}"/>
          </ac:spMkLst>
        </pc:spChg>
        <pc:picChg chg="add mod ord">
          <ac:chgData name="Per Hoffmann" userId="S::ph@opkurser.dk::c849dcce-7e13-4375-acef-e792789bc66c" providerId="AD" clId="Web-{C4F3C3D8-459F-4094-9614-B4C81379ECC8}" dt="2024-02-09T09:06:23.581" v="26"/>
          <ac:picMkLst>
            <pc:docMk/>
            <pc:sldMk cId="1551954192" sldId="273"/>
            <ac:picMk id="12" creationId="{55C22A98-4AC9-E15C-1611-5401B8060E6D}"/>
          </ac:picMkLst>
        </pc:picChg>
        <pc:picChg chg="add mod ord">
          <ac:chgData name="Per Hoffmann" userId="S::ph@opkurser.dk::c849dcce-7e13-4375-acef-e792789bc66c" providerId="AD" clId="Web-{C4F3C3D8-459F-4094-9614-B4C81379ECC8}" dt="2024-02-09T09:06:24.112" v="27"/>
          <ac:picMkLst>
            <pc:docMk/>
            <pc:sldMk cId="1551954192" sldId="273"/>
            <ac:picMk id="13" creationId="{A6483AA4-BBD8-34F0-7B01-744B062AF56E}"/>
          </ac:picMkLst>
        </pc:picChg>
        <pc:picChg chg="add mod ord">
          <ac:chgData name="Per Hoffmann" userId="S::ph@opkurser.dk::c849dcce-7e13-4375-acef-e792789bc66c" providerId="AD" clId="Web-{C4F3C3D8-459F-4094-9614-B4C81379ECC8}" dt="2024-02-09T09:06:24.487" v="28"/>
          <ac:picMkLst>
            <pc:docMk/>
            <pc:sldMk cId="1551954192" sldId="273"/>
            <ac:picMk id="14" creationId="{933ADE96-878F-363E-5151-4B2C4D33602B}"/>
          </ac:picMkLst>
        </pc:picChg>
      </pc:sldChg>
      <pc:sldChg chg="addSp delSp modSp new">
        <pc:chgData name="Per Hoffmann" userId="S::ph@opkurser.dk::c849dcce-7e13-4375-acef-e792789bc66c" providerId="AD" clId="Web-{C4F3C3D8-459F-4094-9614-B4C81379ECC8}" dt="2024-02-09T09:06:21.096" v="18"/>
        <pc:sldMkLst>
          <pc:docMk/>
          <pc:sldMk cId="1497186435" sldId="274"/>
        </pc:sldMkLst>
        <pc:spChg chg="mod">
          <ac:chgData name="Per Hoffmann" userId="S::ph@opkurser.dk::c849dcce-7e13-4375-acef-e792789bc66c" providerId="AD" clId="Web-{C4F3C3D8-459F-4094-9614-B4C81379ECC8}" dt="2024-02-09T09:06:19.659" v="11"/>
          <ac:spMkLst>
            <pc:docMk/>
            <pc:sldMk cId="1497186435" sldId="274"/>
            <ac:spMk id="2" creationId="{3888BF22-3F8F-F469-F58D-CF0CB735F559}"/>
          </ac:spMkLst>
        </pc:spChg>
        <pc:spChg chg="mod">
          <ac:chgData name="Per Hoffmann" userId="S::ph@opkurser.dk::c849dcce-7e13-4375-acef-e792789bc66c" providerId="AD" clId="Web-{C4F3C3D8-459F-4094-9614-B4C81379ECC8}" dt="2024-02-09T09:06:20.065" v="12"/>
          <ac:spMkLst>
            <pc:docMk/>
            <pc:sldMk cId="1497186435" sldId="274"/>
            <ac:spMk id="3" creationId="{CCEF3039-256C-4BA7-ABE9-E44CBF6A0C58}"/>
          </ac:spMkLst>
        </pc:spChg>
        <pc:spChg chg="mod">
          <ac:chgData name="Per Hoffmann" userId="S::ph@opkurser.dk::c849dcce-7e13-4375-acef-e792789bc66c" providerId="AD" clId="Web-{C4F3C3D8-459F-4094-9614-B4C81379ECC8}" dt="2024-02-09T09:06:20.081" v="13"/>
          <ac:spMkLst>
            <pc:docMk/>
            <pc:sldMk cId="1497186435" sldId="274"/>
            <ac:spMk id="4" creationId="{2199E483-F5F7-F29A-F109-955C1010A06F}"/>
          </ac:spMkLst>
        </pc:spChg>
        <pc:spChg chg="mod">
          <ac:chgData name="Per Hoffmann" userId="S::ph@opkurser.dk::c849dcce-7e13-4375-acef-e792789bc66c" providerId="AD" clId="Web-{C4F3C3D8-459F-4094-9614-B4C81379ECC8}" dt="2024-02-09T09:06:20.081" v="14"/>
          <ac:spMkLst>
            <pc:docMk/>
            <pc:sldMk cId="1497186435" sldId="274"/>
            <ac:spMk id="5" creationId="{6437356B-4ADA-9B91-DCEE-0BDEB6430329}"/>
          </ac:spMkLst>
        </pc:spChg>
        <pc:spChg chg="mod">
          <ac:chgData name="Per Hoffmann" userId="S::ph@opkurser.dk::c849dcce-7e13-4375-acef-e792789bc66c" providerId="AD" clId="Web-{C4F3C3D8-459F-4094-9614-B4C81379ECC8}" dt="2024-02-09T09:06:20.096" v="15"/>
          <ac:spMkLst>
            <pc:docMk/>
            <pc:sldMk cId="1497186435" sldId="274"/>
            <ac:spMk id="6" creationId="{D03D453E-ED3D-694E-1B87-BB810A9AEDD6}"/>
          </ac:spMkLst>
        </pc:spChg>
        <pc:spChg chg="mod">
          <ac:chgData name="Per Hoffmann" userId="S::ph@opkurser.dk::c849dcce-7e13-4375-acef-e792789bc66c" providerId="AD" clId="Web-{C4F3C3D8-459F-4094-9614-B4C81379ECC8}" dt="2024-02-09T09:06:20.112" v="16"/>
          <ac:spMkLst>
            <pc:docMk/>
            <pc:sldMk cId="1497186435" sldId="274"/>
            <ac:spMk id="7" creationId="{27217E20-29A0-F3C0-7EC7-DB7B95AE3F16}"/>
          </ac:spMkLst>
        </pc:spChg>
        <pc:spChg chg="mod">
          <ac:chgData name="Per Hoffmann" userId="S::ph@opkurser.dk::c849dcce-7e13-4375-acef-e792789bc66c" providerId="AD" clId="Web-{C4F3C3D8-459F-4094-9614-B4C81379ECC8}" dt="2024-02-09T09:06:20.112" v="17"/>
          <ac:spMkLst>
            <pc:docMk/>
            <pc:sldMk cId="1497186435" sldId="274"/>
            <ac:spMk id="8" creationId="{2A464ACD-7C07-4C3B-CF01-6756EA711678}"/>
          </ac:spMkLst>
        </pc:spChg>
        <pc:spChg chg="del">
          <ac:chgData name="Per Hoffmann" userId="S::ph@opkurser.dk::c849dcce-7e13-4375-acef-e792789bc66c" providerId="AD" clId="Web-{C4F3C3D8-459F-4094-9614-B4C81379ECC8}" dt="2024-02-09T09:06:21.096" v="18"/>
          <ac:spMkLst>
            <pc:docMk/>
            <pc:sldMk cId="1497186435" sldId="274"/>
            <ac:spMk id="9" creationId="{5215D904-A681-1716-72E7-FFAEF7810013}"/>
          </ac:spMkLst>
        </pc:spChg>
        <pc:picChg chg="add mod ord">
          <ac:chgData name="Per Hoffmann" userId="S::ph@opkurser.dk::c849dcce-7e13-4375-acef-e792789bc66c" providerId="AD" clId="Web-{C4F3C3D8-459F-4094-9614-B4C81379ECC8}" dt="2024-02-09T09:06:21.096" v="18"/>
          <ac:picMkLst>
            <pc:docMk/>
            <pc:sldMk cId="1497186435" sldId="274"/>
            <ac:picMk id="10" creationId="{60102832-C07F-4D8A-AE01-09D1CF14F34E}"/>
          </ac:picMkLst>
        </pc:picChg>
      </pc:sldChg>
      <pc:sldMasterChg chg="add addSldLayout">
        <pc:chgData name="Per Hoffmann" userId="S::ph@opkurser.dk::c849dcce-7e13-4375-acef-e792789bc66c" providerId="AD" clId="Web-{C4F3C3D8-459F-4094-9614-B4C81379ECC8}" dt="2024-02-09T09:06:15.205" v="1"/>
        <pc:sldMasterMkLst>
          <pc:docMk/>
          <pc:sldMasterMk cId="3695551797" sldId="2147483721"/>
        </pc:sldMasterMkLst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3071502949" sldId="2147483720"/>
          </pc:sldLayoutMkLst>
        </pc:sldLayoutChg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1250234315" sldId="2147483722"/>
          </pc:sldLayoutMkLst>
        </pc:sldLayoutChg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3969185550" sldId="2147483723"/>
          </pc:sldLayoutMkLst>
        </pc:sldLayoutChg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546335516" sldId="2147483724"/>
          </pc:sldLayoutMkLst>
        </pc:sldLayoutChg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733103191" sldId="2147483725"/>
          </pc:sldLayoutMkLst>
        </pc:sldLayoutChg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4020307752" sldId="2147483726"/>
          </pc:sldLayoutMkLst>
        </pc:sldLayoutChg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2500690356" sldId="2147483727"/>
          </pc:sldLayoutMkLst>
        </pc:sldLayoutChg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1500072344" sldId="2147483728"/>
          </pc:sldLayoutMkLst>
        </pc:sldLayoutChg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3524593784" sldId="2147483729"/>
          </pc:sldLayoutMkLst>
        </pc:sldLayoutChg>
        <pc:sldLayoutChg chg="add">
          <pc:chgData name="Per Hoffmann" userId="S::ph@opkurser.dk::c849dcce-7e13-4375-acef-e792789bc66c" providerId="AD" clId="Web-{C4F3C3D8-459F-4094-9614-B4C81379ECC8}" dt="2024-02-09T09:06:15.205" v="1"/>
          <pc:sldLayoutMkLst>
            <pc:docMk/>
            <pc:sldMasterMk cId="3695551797" sldId="2147483721"/>
            <pc:sldLayoutMk cId="146645219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2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209800" y="326276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09800" y="387431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0666" y="4884397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960666" y="5495944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22823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DF95759B-DFBD-52FF-4B1E-1EFF531D300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40666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7E0D596-964B-B199-1020-9CA46C3669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14918" y="2004052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4768113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5379660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54633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2660251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3271798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9600" y="5692875"/>
            <a:ext cx="109728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17256" y="3121266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1517256" y="3732813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073847" y="4638571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073847" y="5250118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39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2439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26387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426387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26200" y="3752850"/>
            <a:ext cx="515620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537496"/>
            <a:ext cx="3259180" cy="1215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712973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2973" y="2537495"/>
            <a:ext cx="3259180" cy="11974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7011488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7011488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85188" y="1925638"/>
            <a:ext cx="3097212" cy="42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15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847056"/>
            <a:ext cx="10629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3537"/>
            <a:ext cx="10629900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69396F-CFCA-FDCB-4DCE-DD40BD52D5F3}"/>
              </a:ext>
            </a:extLst>
          </p:cNvPr>
          <p:cNvSpPr txBox="1"/>
          <p:nvPr userDrawn="1"/>
        </p:nvSpPr>
        <p:spPr>
          <a:xfrm>
            <a:off x="8444753" y="6505221"/>
            <a:ext cx="313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Photos provided by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Pexels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384">
          <p15:clr>
            <a:srgbClr val="F26B43"/>
          </p15:clr>
        </p15:guide>
        <p15:guide id="3" pos="600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3912">
          <p15:clr>
            <a:srgbClr val="F26B43"/>
          </p15:clr>
        </p15:guide>
        <p15:guide id="6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477D2F-4EBC-34B0-2E1B-85F8FA327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Oplysningspligt i forbindelse med delvis momsfradragsret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CF0AFEF-4E04-EB8C-C018-B91829C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AI - </a:t>
            </a:r>
            <a:r>
              <a:rPr lang="en-US" dirty="0" err="1">
                <a:latin typeface="Roboto"/>
                <a:ea typeface="Roboto"/>
                <a:cs typeface="Roboto"/>
              </a:rPr>
              <a:t>genereret</a:t>
            </a:r>
            <a:endParaRPr lang="en-US" dirty="0" err="1"/>
          </a:p>
        </p:txBody>
      </p:sp>
      <p:pic>
        <p:nvPicPr>
          <p:cNvPr id="2" name="Pladsholder til billede 1" descr="Et billede, der indeholder kuvert, Papirprodukt, papir, Karton&#10;&#10;Beskrivelsen er genereret automatisk">
            <a:extLst>
              <a:ext uri="{FF2B5EF4-FFF2-40B4-BE49-F238E27FC236}">
                <a16:creationId xmlns:a16="http://schemas.microsoft.com/office/drawing/2014/main" id="{9342B98A-6E85-7BE5-73FF-AFFB4BEC54D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" r="20"/>
          <a:stretch/>
        </p:blipFill>
        <p:spPr>
          <a:xfrm>
            <a:off x="0" y="0"/>
            <a:ext cx="12192000" cy="3328665"/>
          </a:xfrm>
        </p:spPr>
      </p:pic>
    </p:spTree>
    <p:extLst>
      <p:ext uri="{BB962C8B-B14F-4D97-AF65-F5344CB8AC3E}">
        <p14:creationId xmlns:p14="http://schemas.microsoft.com/office/powerpoint/2010/main" val="517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8BF22-3F8F-F469-F58D-CF0CB735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Gældende ret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CEF3039-256C-4BA7-ABE9-E44CBF6A0C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Momspligtige leverancer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199E483-F5F7-F29A-F109-955C1010A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Moms af momspligtige leverancer fratrukket købsmoms anvendt til momspligtige leverancer.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437356B-4ADA-9B91-DCEE-0BDEB6430329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/>
              <a:t>Moms på indkøb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D03D453E-ED3D-694E-1B87-BB810A9AEDD6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a-DK"/>
              <a:t>Moms på indkøb til momsfrie aktiviteter kan normalt ikke fratrækkes, medmindre det er til både momspligtige og momsfrie formål.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27217E20-29A0-F3C0-7EC7-DB7B95AE3F16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da-DK"/>
              <a:t>Delvis fradragsret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2A464ACD-7C07-4C3B-CF01-6756EA711678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/>
              <a:t>Virksomheder med både momspligtig og momsfri omsætning har som hovedregel kun delvis fradragsret for momsen på disse indkøb.</a:t>
            </a:r>
          </a:p>
        </p:txBody>
      </p:sp>
      <p:pic>
        <p:nvPicPr>
          <p:cNvPr id="10" name="Pladsholder til billede 9" descr="Et billede, der indeholder tekst, kontorartikler, håndskrift, Almindelige artikler&#10;&#10;Beskrivelsen er genereret automatisk">
            <a:extLst>
              <a:ext uri="{FF2B5EF4-FFF2-40B4-BE49-F238E27FC236}">
                <a16:creationId xmlns:a16="http://schemas.microsoft.com/office/drawing/2014/main" id="{60102832-C07F-4D8A-AE01-09D1CF14F34E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649" r="16649"/>
          <a:stretch/>
        </p:blipFill>
        <p:spPr/>
      </p:pic>
    </p:spTree>
    <p:extLst>
      <p:ext uri="{BB962C8B-B14F-4D97-AF65-F5344CB8AC3E}">
        <p14:creationId xmlns:p14="http://schemas.microsoft.com/office/powerpoint/2010/main" val="149718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3A8AE-88D8-DC8B-9CB9-188DFDE0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Skatteforvaltningens overvejelser</a:t>
            </a:r>
          </a:p>
        </p:txBody>
      </p:sp>
      <p:pic>
        <p:nvPicPr>
          <p:cNvPr id="12" name="Pladsholder til billede 11" descr="Et billede, der indeholder tekst, Font/skrifttype, papir, håndskrift&#10;&#10;Beskrivelsen er genereret automatisk">
            <a:extLst>
              <a:ext uri="{FF2B5EF4-FFF2-40B4-BE49-F238E27FC236}">
                <a16:creationId xmlns:a16="http://schemas.microsoft.com/office/drawing/2014/main" id="{55C22A98-4AC9-E15C-1611-5401B8060E6D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/>
          <a:stretch/>
        </p:blipFill>
        <p:spPr>
          <a:xfrm>
            <a:off x="4723130" y="2004060"/>
            <a:ext cx="2746375" cy="2746375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D241343-3709-B307-4AFD-AC7A51920A3F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Ubevidste fejl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73DDCFE-465A-8321-0C64-9EF3B194427F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Mange virksomheder opgør den delvise fradragsret forkert på grund af manglende opmærksomhed eller forståelse af reglerne.</a:t>
            </a:r>
          </a:p>
        </p:txBody>
      </p:sp>
      <p:pic>
        <p:nvPicPr>
          <p:cNvPr id="13" name="Pladsholder til billede 12" descr="Et billede, der indeholder håndskrift, brev, kontorartikler, kuglepen/fjerpen/bås&#10;&#10;Beskrivelsen er genereret automatisk">
            <a:extLst>
              <a:ext uri="{FF2B5EF4-FFF2-40B4-BE49-F238E27FC236}">
                <a16:creationId xmlns:a16="http://schemas.microsoft.com/office/drawing/2014/main" id="{A6483AA4-BBD8-34F0-7B01-744B062AF56E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/>
        </p:blipFill>
        <p:spPr>
          <a:xfrm>
            <a:off x="8340725" y="2004060"/>
            <a:ext cx="2746375" cy="2746375"/>
          </a:xfr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15B9FBDD-AA79-9722-C27B-089A5D54D48F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Bevidste fejl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DA0DADB4-3651-1734-7D86-4E38E3BC5953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I visse tilfælde vurderes det, at der bevidst opgøres en forkert fradragsret, hvilket er uhensigtsmæssigt i forhold til kontrolindsatsen.</a:t>
            </a:r>
          </a:p>
        </p:txBody>
      </p:sp>
      <p:pic>
        <p:nvPicPr>
          <p:cNvPr id="14" name="Pladsholder til billede 13" descr="Et billede, der indeholder cirkel, Børnekunst, kunst, kreativitet&#10;&#10;Beskrivelsen er genereret automatisk">
            <a:extLst>
              <a:ext uri="{FF2B5EF4-FFF2-40B4-BE49-F238E27FC236}">
                <a16:creationId xmlns:a16="http://schemas.microsoft.com/office/drawing/2014/main" id="{933ADE96-878F-363E-5151-4B2C4D33602B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/>
          <a:srcRect/>
          <a:stretch/>
        </p:blipFill>
        <p:spPr>
          <a:xfrm>
            <a:off x="1115060" y="2004060"/>
            <a:ext cx="2746375" cy="2746375"/>
          </a:xfr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48B93D2B-30D9-0974-6E5C-F1008AC382DB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Forbedret kontrol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EC6F6514-4504-C318-751D-1682585BA186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Der foreslås en ny oplysningspligt for virksomhederne, hvilket vil effektivisere og målrette Skatteforvaltningens kontrolindsats.</a:t>
            </a:r>
          </a:p>
        </p:txBody>
      </p:sp>
    </p:spTree>
    <p:extLst>
      <p:ext uri="{BB962C8B-B14F-4D97-AF65-F5344CB8AC3E}">
        <p14:creationId xmlns:p14="http://schemas.microsoft.com/office/powerpoint/2010/main" val="155195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CFCCD-4248-FA8D-5C1D-6C8313E4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Foreslåede ordning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05D7B5E-3D0F-A1AE-FF99-DF058EDF5889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Ny § 38 a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B18B31E-A311-29E8-8776-82A251370E4C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Der foreslås en ny bestemmelse om årlig oplysning om momsfrie aktiviteter og den foreløbige delvise fradragsretsprocent.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F8D009D-EFBD-4B74-F5A1-DA755EE01481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Bitransaktioner og beskedne virksomheder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F670C862-69E2-F03C-AA1C-985402FAA8FC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Ikke alle aktiviteter omfattet af lovens § 13 medfører delvis fradragsret, og små virksomheder kan have en delvis fradragsprocent på 100% i visse tilfælde.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B207598-DBFD-541C-E9E7-E2F74004E2F9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Én gang årligt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DA0AE57E-864C-A192-27B0-6108AA22A6A1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Oplysningerne kræves én gang årligt i forbindelse med en momsangivelse for at øge virksomhedernes opmærksomhed og effektivisere Skatteforvaltningens indsats.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A087B57A-D3A3-EDA4-290D-449C8112FC48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/>
          <a:srcRect l="3941" r="3941"/>
          <a:stretch/>
        </p:blipFill>
        <p:spPr/>
      </p:pic>
    </p:spTree>
    <p:extLst>
      <p:ext uri="{BB962C8B-B14F-4D97-AF65-F5344CB8AC3E}">
        <p14:creationId xmlns:p14="http://schemas.microsoft.com/office/powerpoint/2010/main" val="14826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A3B22-B742-9A35-B2CD-2EC97FB45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Vejledning til virksomhederne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26148B3-A30E-DBEE-63E7-D75735CC44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Hjælpetekster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0D6FE0B-3C23-C4D9-5F65-230E63BBF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Virksomhederne vil gennem hjælpetekster blive vejledt om reglerne for delvis fradragsret og opgørelsen heraf.</a:t>
            </a:r>
          </a:p>
        </p:txBody>
      </p:sp>
      <p:pic>
        <p:nvPicPr>
          <p:cNvPr id="10" name="Pladsholder til billede 9" descr="Et billede, der indeholder person, tøj, Medicinsk udstyr, sundhedsvæsen&#10;&#10;Beskrivelsen er genereret automatisk">
            <a:extLst>
              <a:ext uri="{FF2B5EF4-FFF2-40B4-BE49-F238E27FC236}">
                <a16:creationId xmlns:a16="http://schemas.microsoft.com/office/drawing/2014/main" id="{DBFAC3D5-D7E6-174F-7AD9-CC0847239BEA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649" r="16649"/>
          <a:stretch/>
        </p:blipFill>
        <p:spPr/>
      </p:pic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F4FF0B4D-058E-FC0A-C113-B788036A51CE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Foreløbig fradragsretsprocent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5F6303ED-57CC-7718-03CA-E51EAEABC2A1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Virksomhederne bedes oplyse størrelsen af den foreløbige delvise fradragsretsprocent og det relevante regnskabsår i forbindelse med oplysningen.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7219C7F9-9E13-FD20-59EB-C1FF97351C5A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Krav om oplysning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08D2AF1B-36BA-F282-A059-3B0932521076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Alle momsregistrerede virksomheder skal afgive oplysninger om momsfrie aktiviteter, fradragsprocent m.m. én gang årligt i forbindelse med momsangivelse.</a:t>
            </a:r>
          </a:p>
        </p:txBody>
      </p:sp>
    </p:spTree>
    <p:extLst>
      <p:ext uri="{BB962C8B-B14F-4D97-AF65-F5344CB8AC3E}">
        <p14:creationId xmlns:p14="http://schemas.microsoft.com/office/powerpoint/2010/main" val="344482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D7E83-9929-59D5-508A-F2840C73E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Implementering af oplysningspligt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0C2D798-3FFF-7323-B2C3-C08054B4EF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Årlig oplysning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EF0D8BB-2D81-897F-0CA9-607C66FFD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Virksomheder forventes at oplyse om momsfrie aktiviteter og den foreløbige delvise fradragsretsprocent én gang årligt i forbindelse med momsangivelse.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F166BC3-551F-421F-AAA1-090508D3E586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Vejledning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706E560-50D7-7478-F98C-85C3B1442891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Virksomhederne vil modtage information om den påkrævede oplysningspligt og reglerne for opgørelsen af delvis fradragsret gennem Skatteforvaltningens it-system.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2DDFD4E2-E0F0-5F0C-8135-F904A86F92A8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Effektiv kontrolindsats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AACD0C85-F513-C2E0-88D5-88E0148E93C6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Den foreslåede oplysningspligt vil kunne bidrage til en mere effektiv og målrettet kontrolindsats fra Skatteforvaltningens side.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1BC46850-3134-F69B-9B29-AA91C4A04DBF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t="12465" b="12465"/>
          <a:stretch/>
        </p:blipFill>
        <p:spPr/>
      </p:pic>
    </p:spTree>
    <p:extLst>
      <p:ext uri="{BB962C8B-B14F-4D97-AF65-F5344CB8AC3E}">
        <p14:creationId xmlns:p14="http://schemas.microsoft.com/office/powerpoint/2010/main" val="354473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948C-4499-B57D-3D98-55077CBE5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Konklusion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E0ADA1B-09B5-8591-1790-D71DF0691C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Øget overholdelse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5D2EA45-74B7-CF4C-4959-14071133F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Den foreslåede ordning for oplysningspligt forventes at øge virksomhedernes overholdelse af reglerne om delvis momsfradragsret.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8E9BF2A-060B-EADF-3F26-2BE195981617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Effektiv kontrol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CF1657AF-AFF4-9CF7-A4C7-4BA5EE738F91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Skatteforvaltningens kontrolindsats forventes at blive mere effektiv og målrettet som følge af de foreslåede ændringer.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89E4BFD7-2BA6-A851-0350-4FA7BFB8D1FC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Bedre vejledning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39A863F3-DB6C-E7F8-1876-4E72813EF876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Den øgede oplysningspligt vil muliggøre bedre vejledning til virksomhederne og derved understøtte korrekt opgørelse af delvis fradragsret.</a:t>
            </a:r>
          </a:p>
        </p:txBody>
      </p:sp>
      <p:pic>
        <p:nvPicPr>
          <p:cNvPr id="10" name="Pladsholder til billede 9" descr="Et billede, der indeholder negl/søm/nål, person, finger, tommelfinger&#10;&#10;Beskrivelsen er genereret automatisk">
            <a:extLst>
              <a:ext uri="{FF2B5EF4-FFF2-40B4-BE49-F238E27FC236}">
                <a16:creationId xmlns:a16="http://schemas.microsoft.com/office/drawing/2014/main" id="{DEFF5616-DBF8-BC0C-113E-BE2FD5B86FB6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l="1578" r="1578"/>
          <a:stretch/>
        </p:blipFill>
        <p:spPr/>
      </p:pic>
    </p:spTree>
    <p:extLst>
      <p:ext uri="{BB962C8B-B14F-4D97-AF65-F5344CB8AC3E}">
        <p14:creationId xmlns:p14="http://schemas.microsoft.com/office/powerpoint/2010/main" val="284838300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2B5D51D139C7449253938BD1C98054" ma:contentTypeVersion="13" ma:contentTypeDescription="Opret et nyt dokument." ma:contentTypeScope="" ma:versionID="6f3c45a12c261508a4ff58a15cb697a4">
  <xsd:schema xmlns:xsd="http://www.w3.org/2001/XMLSchema" xmlns:xs="http://www.w3.org/2001/XMLSchema" xmlns:p="http://schemas.microsoft.com/office/2006/metadata/properties" xmlns:ns2="9f9445b5-d93f-454e-9eef-032b791707bf" xmlns:ns3="021f4f4b-2417-43a9-9ba3-55777723d995" targetNamespace="http://schemas.microsoft.com/office/2006/metadata/properties" ma:root="true" ma:fieldsID="0e3ed966315d87825dfc19c66146f2de" ns2:_="" ns3:_="">
    <xsd:import namespace="9f9445b5-d93f-454e-9eef-032b791707bf"/>
    <xsd:import namespace="021f4f4b-2417-43a9-9ba3-55777723d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45b5-d93f-454e-9eef-032b79170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b9b82bd1-5b88-4495-bc64-de00bc2c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f4f4b-2417-43a9-9ba3-55777723d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ksonomiopsamlingskolonne" ma:hidden="true" ma:list="{14a1e612-5353-4fd3-9c6e-f1b4fd078337}" ma:internalName="TaxCatchAll" ma:showField="CatchAllData" ma:web="021f4f4b-2417-43a9-9ba3-55777723d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1f4f4b-2417-43a9-9ba3-55777723d995">
      <UserInfo>
        <DisplayName/>
        <AccountId xsi:nil="true"/>
        <AccountType/>
      </UserInfo>
    </SharedWithUsers>
    <lcf76f155ced4ddcb4097134ff3c332f xmlns="9f9445b5-d93f-454e-9eef-032b791707bf">
      <Terms xmlns="http://schemas.microsoft.com/office/infopath/2007/PartnerControls"/>
    </lcf76f155ced4ddcb4097134ff3c332f>
    <TaxCatchAll xmlns="021f4f4b-2417-43a9-9ba3-55777723d995" xsi:nil="true"/>
  </documentManagement>
</p:properties>
</file>

<file path=customXml/itemProps1.xml><?xml version="1.0" encoding="utf-8"?>
<ds:datastoreItem xmlns:ds="http://schemas.openxmlformats.org/officeDocument/2006/customXml" ds:itemID="{F1617A08-7D05-42B0-90AF-917B1F9440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AEA03D-DCD8-4E0C-B063-F4014FE9B2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9445b5-d93f-454e-9eef-032b791707bf"/>
    <ds:schemaRef ds:uri="021f4f4b-2417-43a9-9ba3-55777723d9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8FE176-7E1A-4CBE-ACA6-2FF6AE8D9003}">
  <ds:schemaRefs>
    <ds:schemaRef ds:uri="http://schemas.microsoft.com/office/2006/metadata/properties"/>
    <ds:schemaRef ds:uri="http://schemas.microsoft.com/office/infopath/2007/PartnerControls"/>
    <ds:schemaRef ds:uri="021f4f4b-2417-43a9-9ba3-55777723d995"/>
    <ds:schemaRef ds:uri="9f9445b5-d93f-454e-9eef-032b791707b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9" baseType="lpstr">
      <vt:lpstr>Kontortema</vt:lpstr>
      <vt:lpstr>1_Office Theme</vt:lpstr>
      <vt:lpstr>Oplysningspligt i forbindelse med delvis momsfradragsret</vt:lpstr>
      <vt:lpstr>Gældende ret</vt:lpstr>
      <vt:lpstr>Skatteforvaltningens overvejelser</vt:lpstr>
      <vt:lpstr>Foreslåede ordning</vt:lpstr>
      <vt:lpstr>Vejledning til virksomhederne</vt:lpstr>
      <vt:lpstr>Implementering af oplysningspligt</vt:lpstr>
      <vt:lpstr>Konklusion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Oplysningspligt i forbindelse med delvis momsfradragsret</dc:title>
  <dc:creator/>
  <cp:lastModifiedBy/>
  <cp:revision>9</cp:revision>
  <dcterms:created xsi:type="dcterms:W3CDTF">2024-02-09T09:05:31Z</dcterms:created>
  <dcterms:modified xsi:type="dcterms:W3CDTF">2024-02-09T09:07:27Z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0x010100CE2B5D51D139C7449253938BD1C98054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