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1" r:id="rId2"/>
  </p:sldMasterIdLst>
  <p:sldIdLst>
    <p:sldId id="268" r:id="rId3"/>
    <p:sldId id="274" r:id="rId4"/>
    <p:sldId id="273" r:id="rId5"/>
    <p:sldId id="272" r:id="rId6"/>
    <p:sldId id="271" r:id="rId7"/>
    <p:sldId id="270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A976B8-1ABC-4714-A3B8-2CE3B7207B8F}" v="73" dt="2024-02-08T16:51:00.4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r Hoffmann" userId="S::ph@opkurser.dk::c849dcce-7e13-4375-acef-e792789bc66c" providerId="AD" clId="Web-{B2A976B8-1ABC-4714-A3B8-2CE3B7207B8F}"/>
    <pc:docChg chg="addSld delSld modSld addMainMaster">
      <pc:chgData name="Per Hoffmann" userId="S::ph@opkurser.dk::c849dcce-7e13-4375-acef-e792789bc66c" providerId="AD" clId="Web-{B2A976B8-1ABC-4714-A3B8-2CE3B7207B8F}" dt="2024-02-08T16:50:58.713" v="62" actId="20577"/>
      <pc:docMkLst>
        <pc:docMk/>
      </pc:docMkLst>
      <pc:sldChg chg="del">
        <pc:chgData name="Per Hoffmann" userId="S::ph@opkurser.dk::c849dcce-7e13-4375-acef-e792789bc66c" providerId="AD" clId="Web-{B2A976B8-1ABC-4714-A3B8-2CE3B7207B8F}" dt="2024-02-08T16:50:22.227" v="0"/>
        <pc:sldMkLst>
          <pc:docMk/>
          <pc:sldMk cId="3424942676" sldId="256"/>
        </pc:sldMkLst>
      </pc:sldChg>
      <pc:sldChg chg="addSp delSp modSp add">
        <pc:chgData name="Per Hoffmann" userId="S::ph@opkurser.dk::c849dcce-7e13-4375-acef-e792789bc66c" providerId="AD" clId="Web-{B2A976B8-1ABC-4714-A3B8-2CE3B7207B8F}" dt="2024-02-08T16:50:58.713" v="62" actId="20577"/>
        <pc:sldMkLst>
          <pc:docMk/>
          <pc:sldMk cId="517934737" sldId="268"/>
        </pc:sldMkLst>
        <pc:spChg chg="mod">
          <ac:chgData name="Per Hoffmann" userId="S::ph@opkurser.dk::c849dcce-7e13-4375-acef-e792789bc66c" providerId="AD" clId="Web-{B2A976B8-1ABC-4714-A3B8-2CE3B7207B8F}" dt="2024-02-08T16:50:24.977" v="8"/>
          <ac:spMkLst>
            <pc:docMk/>
            <pc:sldMk cId="517934737" sldId="268"/>
            <ac:spMk id="10" creationId="{3D477D2F-4EBC-34B0-2E1B-85F8FA327902}"/>
          </ac:spMkLst>
        </pc:spChg>
        <pc:spChg chg="mod">
          <ac:chgData name="Per Hoffmann" userId="S::ph@opkurser.dk::c849dcce-7e13-4375-acef-e792789bc66c" providerId="AD" clId="Web-{B2A976B8-1ABC-4714-A3B8-2CE3B7207B8F}" dt="2024-02-08T16:50:58.713" v="62" actId="20577"/>
          <ac:spMkLst>
            <pc:docMk/>
            <pc:sldMk cId="517934737" sldId="268"/>
            <ac:spMk id="11" creationId="{CCF0AFEF-4E04-EB8C-C018-B91829C88F79}"/>
          </ac:spMkLst>
        </pc:spChg>
        <pc:spChg chg="del">
          <ac:chgData name="Per Hoffmann" userId="S::ph@opkurser.dk::c849dcce-7e13-4375-acef-e792789bc66c" providerId="AD" clId="Web-{B2A976B8-1ABC-4714-A3B8-2CE3B7207B8F}" dt="2024-02-08T16:50:25.462" v="9"/>
          <ac:spMkLst>
            <pc:docMk/>
            <pc:sldMk cId="517934737" sldId="268"/>
            <ac:spMk id="12" creationId="{5815BB39-66AB-AA45-803A-EE04877F11D1}"/>
          </ac:spMkLst>
        </pc:spChg>
        <pc:picChg chg="add mod ord">
          <ac:chgData name="Per Hoffmann" userId="S::ph@opkurser.dk::c849dcce-7e13-4375-acef-e792789bc66c" providerId="AD" clId="Web-{B2A976B8-1ABC-4714-A3B8-2CE3B7207B8F}" dt="2024-02-08T16:50:53.369" v="61" actId="14100"/>
          <ac:picMkLst>
            <pc:docMk/>
            <pc:sldMk cId="517934737" sldId="268"/>
            <ac:picMk id="2" creationId="{ABB321CC-3FCF-84FD-8445-952AD8076E89}"/>
          </ac:picMkLst>
        </pc:picChg>
      </pc:sldChg>
      <pc:sldChg chg="addSp delSp modSp new">
        <pc:chgData name="Per Hoffmann" userId="S::ph@opkurser.dk::c849dcce-7e13-4375-acef-e792789bc66c" providerId="AD" clId="Web-{B2A976B8-1ABC-4714-A3B8-2CE3B7207B8F}" dt="2024-02-08T16:50:41.056" v="60"/>
        <pc:sldMkLst>
          <pc:docMk/>
          <pc:sldMk cId="2661409024" sldId="269"/>
        </pc:sldMkLst>
        <pc:spChg chg="mod">
          <ac:chgData name="Per Hoffmann" userId="S::ph@opkurser.dk::c849dcce-7e13-4375-acef-e792789bc66c" providerId="AD" clId="Web-{B2A976B8-1ABC-4714-A3B8-2CE3B7207B8F}" dt="2024-02-08T16:50:40.197" v="53"/>
          <ac:spMkLst>
            <pc:docMk/>
            <pc:sldMk cId="2661409024" sldId="269"/>
            <ac:spMk id="2" creationId="{0E58BB83-0208-EEC1-D822-84A21748E052}"/>
          </ac:spMkLst>
        </pc:spChg>
        <pc:spChg chg="mod">
          <ac:chgData name="Per Hoffmann" userId="S::ph@opkurser.dk::c849dcce-7e13-4375-acef-e792789bc66c" providerId="AD" clId="Web-{B2A976B8-1ABC-4714-A3B8-2CE3B7207B8F}" dt="2024-02-08T16:50:40.478" v="54"/>
          <ac:spMkLst>
            <pc:docMk/>
            <pc:sldMk cId="2661409024" sldId="269"/>
            <ac:spMk id="3" creationId="{816DF9D6-B8C4-5831-78BA-3B960C535FD9}"/>
          </ac:spMkLst>
        </pc:spChg>
        <pc:spChg chg="mod">
          <ac:chgData name="Per Hoffmann" userId="S::ph@opkurser.dk::c849dcce-7e13-4375-acef-e792789bc66c" providerId="AD" clId="Web-{B2A976B8-1ABC-4714-A3B8-2CE3B7207B8F}" dt="2024-02-08T16:50:40.494" v="55"/>
          <ac:spMkLst>
            <pc:docMk/>
            <pc:sldMk cId="2661409024" sldId="269"/>
            <ac:spMk id="4" creationId="{9965FD11-C857-9BE6-2C88-82DA5913F559}"/>
          </ac:spMkLst>
        </pc:spChg>
        <pc:spChg chg="mod">
          <ac:chgData name="Per Hoffmann" userId="S::ph@opkurser.dk::c849dcce-7e13-4375-acef-e792789bc66c" providerId="AD" clId="Web-{B2A976B8-1ABC-4714-A3B8-2CE3B7207B8F}" dt="2024-02-08T16:50:40.494" v="56"/>
          <ac:spMkLst>
            <pc:docMk/>
            <pc:sldMk cId="2661409024" sldId="269"/>
            <ac:spMk id="5" creationId="{8A88C12E-4531-8C09-6FE1-9FABC4DE8859}"/>
          </ac:spMkLst>
        </pc:spChg>
        <pc:spChg chg="mod">
          <ac:chgData name="Per Hoffmann" userId="S::ph@opkurser.dk::c849dcce-7e13-4375-acef-e792789bc66c" providerId="AD" clId="Web-{B2A976B8-1ABC-4714-A3B8-2CE3B7207B8F}" dt="2024-02-08T16:50:40.509" v="57"/>
          <ac:spMkLst>
            <pc:docMk/>
            <pc:sldMk cId="2661409024" sldId="269"/>
            <ac:spMk id="6" creationId="{833E5CD8-0A41-E857-EBFA-8EA0246BFAD3}"/>
          </ac:spMkLst>
        </pc:spChg>
        <pc:spChg chg="mod">
          <ac:chgData name="Per Hoffmann" userId="S::ph@opkurser.dk::c849dcce-7e13-4375-acef-e792789bc66c" providerId="AD" clId="Web-{B2A976B8-1ABC-4714-A3B8-2CE3B7207B8F}" dt="2024-02-08T16:50:40.525" v="58"/>
          <ac:spMkLst>
            <pc:docMk/>
            <pc:sldMk cId="2661409024" sldId="269"/>
            <ac:spMk id="7" creationId="{B4314865-7B9F-9564-871C-EF5784CF957D}"/>
          </ac:spMkLst>
        </pc:spChg>
        <pc:spChg chg="mod">
          <ac:chgData name="Per Hoffmann" userId="S::ph@opkurser.dk::c849dcce-7e13-4375-acef-e792789bc66c" providerId="AD" clId="Web-{B2A976B8-1ABC-4714-A3B8-2CE3B7207B8F}" dt="2024-02-08T16:50:40.540" v="59"/>
          <ac:spMkLst>
            <pc:docMk/>
            <pc:sldMk cId="2661409024" sldId="269"/>
            <ac:spMk id="8" creationId="{160044CF-101E-3750-35A0-6F5E05130DF2}"/>
          </ac:spMkLst>
        </pc:spChg>
        <pc:spChg chg="del">
          <ac:chgData name="Per Hoffmann" userId="S::ph@opkurser.dk::c849dcce-7e13-4375-acef-e792789bc66c" providerId="AD" clId="Web-{B2A976B8-1ABC-4714-A3B8-2CE3B7207B8F}" dt="2024-02-08T16:50:41.056" v="60"/>
          <ac:spMkLst>
            <pc:docMk/>
            <pc:sldMk cId="2661409024" sldId="269"/>
            <ac:spMk id="9" creationId="{B119B8A9-A020-C7C8-81FF-A454789CC4F4}"/>
          </ac:spMkLst>
        </pc:spChg>
        <pc:picChg chg="add mod ord">
          <ac:chgData name="Per Hoffmann" userId="S::ph@opkurser.dk::c849dcce-7e13-4375-acef-e792789bc66c" providerId="AD" clId="Web-{B2A976B8-1ABC-4714-A3B8-2CE3B7207B8F}" dt="2024-02-08T16:50:41.056" v="60"/>
          <ac:picMkLst>
            <pc:docMk/>
            <pc:sldMk cId="2661409024" sldId="269"/>
            <ac:picMk id="10" creationId="{4FEE2D4E-2E30-5A8E-0231-225634CDE415}"/>
          </ac:picMkLst>
        </pc:picChg>
      </pc:sldChg>
      <pc:sldChg chg="addSp delSp modSp new">
        <pc:chgData name="Per Hoffmann" userId="S::ph@opkurser.dk::c849dcce-7e13-4375-acef-e792789bc66c" providerId="AD" clId="Web-{B2A976B8-1ABC-4714-A3B8-2CE3B7207B8F}" dt="2024-02-08T16:50:39.243" v="52"/>
        <pc:sldMkLst>
          <pc:docMk/>
          <pc:sldMk cId="3965135018" sldId="270"/>
        </pc:sldMkLst>
        <pc:spChg chg="mod">
          <ac:chgData name="Per Hoffmann" userId="S::ph@opkurser.dk::c849dcce-7e13-4375-acef-e792789bc66c" providerId="AD" clId="Web-{B2A976B8-1ABC-4714-A3B8-2CE3B7207B8F}" dt="2024-02-08T16:50:38.478" v="45"/>
          <ac:spMkLst>
            <pc:docMk/>
            <pc:sldMk cId="3965135018" sldId="270"/>
            <ac:spMk id="2" creationId="{F8E81592-4C80-ED5C-800F-EC92F8B4CBF9}"/>
          </ac:spMkLst>
        </pc:spChg>
        <pc:spChg chg="mod">
          <ac:chgData name="Per Hoffmann" userId="S::ph@opkurser.dk::c849dcce-7e13-4375-acef-e792789bc66c" providerId="AD" clId="Web-{B2A976B8-1ABC-4714-A3B8-2CE3B7207B8F}" dt="2024-02-08T16:50:38.759" v="46"/>
          <ac:spMkLst>
            <pc:docMk/>
            <pc:sldMk cId="3965135018" sldId="270"/>
            <ac:spMk id="3" creationId="{5ACB4348-2B9F-79F1-E890-A9F05EA78C6F}"/>
          </ac:spMkLst>
        </pc:spChg>
        <pc:spChg chg="mod">
          <ac:chgData name="Per Hoffmann" userId="S::ph@opkurser.dk::c849dcce-7e13-4375-acef-e792789bc66c" providerId="AD" clId="Web-{B2A976B8-1ABC-4714-A3B8-2CE3B7207B8F}" dt="2024-02-08T16:50:38.775" v="47"/>
          <ac:spMkLst>
            <pc:docMk/>
            <pc:sldMk cId="3965135018" sldId="270"/>
            <ac:spMk id="4" creationId="{47C03B68-B76E-51B7-0420-A9E907F5D5D7}"/>
          </ac:spMkLst>
        </pc:spChg>
        <pc:spChg chg="mod">
          <ac:chgData name="Per Hoffmann" userId="S::ph@opkurser.dk::c849dcce-7e13-4375-acef-e792789bc66c" providerId="AD" clId="Web-{B2A976B8-1ABC-4714-A3B8-2CE3B7207B8F}" dt="2024-02-08T16:50:38.775" v="48"/>
          <ac:spMkLst>
            <pc:docMk/>
            <pc:sldMk cId="3965135018" sldId="270"/>
            <ac:spMk id="5" creationId="{B54373F5-64BF-3688-6F1C-567EE889F602}"/>
          </ac:spMkLst>
        </pc:spChg>
        <pc:spChg chg="mod">
          <ac:chgData name="Per Hoffmann" userId="S::ph@opkurser.dk::c849dcce-7e13-4375-acef-e792789bc66c" providerId="AD" clId="Web-{B2A976B8-1ABC-4714-A3B8-2CE3B7207B8F}" dt="2024-02-08T16:50:38.790" v="49"/>
          <ac:spMkLst>
            <pc:docMk/>
            <pc:sldMk cId="3965135018" sldId="270"/>
            <ac:spMk id="6" creationId="{11336240-95F9-9CDA-0AAA-39734159A1EC}"/>
          </ac:spMkLst>
        </pc:spChg>
        <pc:spChg chg="mod">
          <ac:chgData name="Per Hoffmann" userId="S::ph@opkurser.dk::c849dcce-7e13-4375-acef-e792789bc66c" providerId="AD" clId="Web-{B2A976B8-1ABC-4714-A3B8-2CE3B7207B8F}" dt="2024-02-08T16:50:38.790" v="50"/>
          <ac:spMkLst>
            <pc:docMk/>
            <pc:sldMk cId="3965135018" sldId="270"/>
            <ac:spMk id="7" creationId="{3C4B1AAE-2CBF-6959-EB59-393BC2BD314A}"/>
          </ac:spMkLst>
        </pc:spChg>
        <pc:spChg chg="mod">
          <ac:chgData name="Per Hoffmann" userId="S::ph@opkurser.dk::c849dcce-7e13-4375-acef-e792789bc66c" providerId="AD" clId="Web-{B2A976B8-1ABC-4714-A3B8-2CE3B7207B8F}" dt="2024-02-08T16:50:38.806" v="51"/>
          <ac:spMkLst>
            <pc:docMk/>
            <pc:sldMk cId="3965135018" sldId="270"/>
            <ac:spMk id="8" creationId="{CE874F59-BDAC-BC3A-E6B4-F36F13C96EDD}"/>
          </ac:spMkLst>
        </pc:spChg>
        <pc:spChg chg="del">
          <ac:chgData name="Per Hoffmann" userId="S::ph@opkurser.dk::c849dcce-7e13-4375-acef-e792789bc66c" providerId="AD" clId="Web-{B2A976B8-1ABC-4714-A3B8-2CE3B7207B8F}" dt="2024-02-08T16:50:39.243" v="52"/>
          <ac:spMkLst>
            <pc:docMk/>
            <pc:sldMk cId="3965135018" sldId="270"/>
            <ac:spMk id="9" creationId="{5B658391-DDAD-09E5-4E68-FCE860616A75}"/>
          </ac:spMkLst>
        </pc:spChg>
        <pc:picChg chg="add mod ord">
          <ac:chgData name="Per Hoffmann" userId="S::ph@opkurser.dk::c849dcce-7e13-4375-acef-e792789bc66c" providerId="AD" clId="Web-{B2A976B8-1ABC-4714-A3B8-2CE3B7207B8F}" dt="2024-02-08T16:50:39.243" v="52"/>
          <ac:picMkLst>
            <pc:docMk/>
            <pc:sldMk cId="3965135018" sldId="270"/>
            <ac:picMk id="10" creationId="{ED7AEBC0-063E-3489-D5EB-92E696DEFB01}"/>
          </ac:picMkLst>
        </pc:picChg>
      </pc:sldChg>
      <pc:sldChg chg="addSp delSp modSp new">
        <pc:chgData name="Per Hoffmann" userId="S::ph@opkurser.dk::c849dcce-7e13-4375-acef-e792789bc66c" providerId="AD" clId="Web-{B2A976B8-1ABC-4714-A3B8-2CE3B7207B8F}" dt="2024-02-08T16:50:37.556" v="44"/>
        <pc:sldMkLst>
          <pc:docMk/>
          <pc:sldMk cId="13029837" sldId="271"/>
        </pc:sldMkLst>
        <pc:spChg chg="mod">
          <ac:chgData name="Per Hoffmann" userId="S::ph@opkurser.dk::c849dcce-7e13-4375-acef-e792789bc66c" providerId="AD" clId="Web-{B2A976B8-1ABC-4714-A3B8-2CE3B7207B8F}" dt="2024-02-08T16:50:36.243" v="37"/>
          <ac:spMkLst>
            <pc:docMk/>
            <pc:sldMk cId="13029837" sldId="271"/>
            <ac:spMk id="2" creationId="{D6041EFA-62E3-6DDB-D59B-6C1F30454357}"/>
          </ac:spMkLst>
        </pc:spChg>
        <pc:spChg chg="mod">
          <ac:chgData name="Per Hoffmann" userId="S::ph@opkurser.dk::c849dcce-7e13-4375-acef-e792789bc66c" providerId="AD" clId="Web-{B2A976B8-1ABC-4714-A3B8-2CE3B7207B8F}" dt="2024-02-08T16:50:36.509" v="38"/>
          <ac:spMkLst>
            <pc:docMk/>
            <pc:sldMk cId="13029837" sldId="271"/>
            <ac:spMk id="3" creationId="{E6BBB4DB-EACF-0CF7-47CE-3E20F70933BD}"/>
          </ac:spMkLst>
        </pc:spChg>
        <pc:spChg chg="mod">
          <ac:chgData name="Per Hoffmann" userId="S::ph@opkurser.dk::c849dcce-7e13-4375-acef-e792789bc66c" providerId="AD" clId="Web-{B2A976B8-1ABC-4714-A3B8-2CE3B7207B8F}" dt="2024-02-08T16:50:36.525" v="39"/>
          <ac:spMkLst>
            <pc:docMk/>
            <pc:sldMk cId="13029837" sldId="271"/>
            <ac:spMk id="4" creationId="{C4F70D36-03AA-A759-DD40-24D95057EA85}"/>
          </ac:spMkLst>
        </pc:spChg>
        <pc:spChg chg="del">
          <ac:chgData name="Per Hoffmann" userId="S::ph@opkurser.dk::c849dcce-7e13-4375-acef-e792789bc66c" providerId="AD" clId="Web-{B2A976B8-1ABC-4714-A3B8-2CE3B7207B8F}" dt="2024-02-08T16:50:37.556" v="44"/>
          <ac:spMkLst>
            <pc:docMk/>
            <pc:sldMk cId="13029837" sldId="271"/>
            <ac:spMk id="5" creationId="{005BD657-0678-560E-F17C-CBD1BBA12675}"/>
          </ac:spMkLst>
        </pc:spChg>
        <pc:spChg chg="mod">
          <ac:chgData name="Per Hoffmann" userId="S::ph@opkurser.dk::c849dcce-7e13-4375-acef-e792789bc66c" providerId="AD" clId="Web-{B2A976B8-1ABC-4714-A3B8-2CE3B7207B8F}" dt="2024-02-08T16:50:36.525" v="40"/>
          <ac:spMkLst>
            <pc:docMk/>
            <pc:sldMk cId="13029837" sldId="271"/>
            <ac:spMk id="6" creationId="{E9F8A369-A43D-3131-0795-64D32BFDFAEB}"/>
          </ac:spMkLst>
        </pc:spChg>
        <pc:spChg chg="mod">
          <ac:chgData name="Per Hoffmann" userId="S::ph@opkurser.dk::c849dcce-7e13-4375-acef-e792789bc66c" providerId="AD" clId="Web-{B2A976B8-1ABC-4714-A3B8-2CE3B7207B8F}" dt="2024-02-08T16:50:36.540" v="41"/>
          <ac:spMkLst>
            <pc:docMk/>
            <pc:sldMk cId="13029837" sldId="271"/>
            <ac:spMk id="7" creationId="{4A9057FB-2625-46FE-D5CE-3BACAEB2C717}"/>
          </ac:spMkLst>
        </pc:spChg>
        <pc:spChg chg="mod">
          <ac:chgData name="Per Hoffmann" userId="S::ph@opkurser.dk::c849dcce-7e13-4375-acef-e792789bc66c" providerId="AD" clId="Web-{B2A976B8-1ABC-4714-A3B8-2CE3B7207B8F}" dt="2024-02-08T16:50:36.540" v="42"/>
          <ac:spMkLst>
            <pc:docMk/>
            <pc:sldMk cId="13029837" sldId="271"/>
            <ac:spMk id="8" creationId="{9AFBAEA5-A107-0075-6804-094BECA4BAEC}"/>
          </ac:spMkLst>
        </pc:spChg>
        <pc:spChg chg="mod">
          <ac:chgData name="Per Hoffmann" userId="S::ph@opkurser.dk::c849dcce-7e13-4375-acef-e792789bc66c" providerId="AD" clId="Web-{B2A976B8-1ABC-4714-A3B8-2CE3B7207B8F}" dt="2024-02-08T16:50:36.556" v="43"/>
          <ac:spMkLst>
            <pc:docMk/>
            <pc:sldMk cId="13029837" sldId="271"/>
            <ac:spMk id="9" creationId="{8B30EB19-A59B-1FA3-C103-80E4AE838695}"/>
          </ac:spMkLst>
        </pc:spChg>
        <pc:picChg chg="add mod ord">
          <ac:chgData name="Per Hoffmann" userId="S::ph@opkurser.dk::c849dcce-7e13-4375-acef-e792789bc66c" providerId="AD" clId="Web-{B2A976B8-1ABC-4714-A3B8-2CE3B7207B8F}" dt="2024-02-08T16:50:37.556" v="44"/>
          <ac:picMkLst>
            <pc:docMk/>
            <pc:sldMk cId="13029837" sldId="271"/>
            <ac:picMk id="10" creationId="{F255432D-1EBB-5ED8-8223-5747FFD0A2AB}"/>
          </ac:picMkLst>
        </pc:picChg>
      </pc:sldChg>
      <pc:sldChg chg="addSp delSp modSp new">
        <pc:chgData name="Per Hoffmann" userId="S::ph@opkurser.dk::c849dcce-7e13-4375-acef-e792789bc66c" providerId="AD" clId="Web-{B2A976B8-1ABC-4714-A3B8-2CE3B7207B8F}" dt="2024-02-08T16:50:35.353" v="36"/>
        <pc:sldMkLst>
          <pc:docMk/>
          <pc:sldMk cId="3560806078" sldId="272"/>
        </pc:sldMkLst>
        <pc:spChg chg="mod">
          <ac:chgData name="Per Hoffmann" userId="S::ph@opkurser.dk::c849dcce-7e13-4375-acef-e792789bc66c" providerId="AD" clId="Web-{B2A976B8-1ABC-4714-A3B8-2CE3B7207B8F}" dt="2024-02-08T16:50:34.525" v="29"/>
          <ac:spMkLst>
            <pc:docMk/>
            <pc:sldMk cId="3560806078" sldId="272"/>
            <ac:spMk id="2" creationId="{F42FE048-AD99-FA9B-502F-47EC9C84CE16}"/>
          </ac:spMkLst>
        </pc:spChg>
        <pc:spChg chg="mod">
          <ac:chgData name="Per Hoffmann" userId="S::ph@opkurser.dk::c849dcce-7e13-4375-acef-e792789bc66c" providerId="AD" clId="Web-{B2A976B8-1ABC-4714-A3B8-2CE3B7207B8F}" dt="2024-02-08T16:50:34.821" v="30"/>
          <ac:spMkLst>
            <pc:docMk/>
            <pc:sldMk cId="3560806078" sldId="272"/>
            <ac:spMk id="3" creationId="{817C9047-1127-5668-99C4-7DD567B9FB16}"/>
          </ac:spMkLst>
        </pc:spChg>
        <pc:spChg chg="mod">
          <ac:chgData name="Per Hoffmann" userId="S::ph@opkurser.dk::c849dcce-7e13-4375-acef-e792789bc66c" providerId="AD" clId="Web-{B2A976B8-1ABC-4714-A3B8-2CE3B7207B8F}" dt="2024-02-08T16:50:34.821" v="31"/>
          <ac:spMkLst>
            <pc:docMk/>
            <pc:sldMk cId="3560806078" sldId="272"/>
            <ac:spMk id="4" creationId="{E4911F29-0D2E-A018-79F8-C01E3A29D72E}"/>
          </ac:spMkLst>
        </pc:spChg>
        <pc:spChg chg="mod">
          <ac:chgData name="Per Hoffmann" userId="S::ph@opkurser.dk::c849dcce-7e13-4375-acef-e792789bc66c" providerId="AD" clId="Web-{B2A976B8-1ABC-4714-A3B8-2CE3B7207B8F}" dt="2024-02-08T16:50:34.837" v="32"/>
          <ac:spMkLst>
            <pc:docMk/>
            <pc:sldMk cId="3560806078" sldId="272"/>
            <ac:spMk id="5" creationId="{B57F824A-3D15-D88D-2037-8995EB255CE1}"/>
          </ac:spMkLst>
        </pc:spChg>
        <pc:spChg chg="mod">
          <ac:chgData name="Per Hoffmann" userId="S::ph@opkurser.dk::c849dcce-7e13-4375-acef-e792789bc66c" providerId="AD" clId="Web-{B2A976B8-1ABC-4714-A3B8-2CE3B7207B8F}" dt="2024-02-08T16:50:34.837" v="33"/>
          <ac:spMkLst>
            <pc:docMk/>
            <pc:sldMk cId="3560806078" sldId="272"/>
            <ac:spMk id="6" creationId="{21D40683-ED27-C420-E03E-1F74C51FFAB0}"/>
          </ac:spMkLst>
        </pc:spChg>
        <pc:spChg chg="mod">
          <ac:chgData name="Per Hoffmann" userId="S::ph@opkurser.dk::c849dcce-7e13-4375-acef-e792789bc66c" providerId="AD" clId="Web-{B2A976B8-1ABC-4714-A3B8-2CE3B7207B8F}" dt="2024-02-08T16:50:34.853" v="34"/>
          <ac:spMkLst>
            <pc:docMk/>
            <pc:sldMk cId="3560806078" sldId="272"/>
            <ac:spMk id="7" creationId="{6D83734D-7690-D237-0214-43E274AA54D9}"/>
          </ac:spMkLst>
        </pc:spChg>
        <pc:spChg chg="mod">
          <ac:chgData name="Per Hoffmann" userId="S::ph@opkurser.dk::c849dcce-7e13-4375-acef-e792789bc66c" providerId="AD" clId="Web-{B2A976B8-1ABC-4714-A3B8-2CE3B7207B8F}" dt="2024-02-08T16:50:34.868" v="35"/>
          <ac:spMkLst>
            <pc:docMk/>
            <pc:sldMk cId="3560806078" sldId="272"/>
            <ac:spMk id="8" creationId="{4E5CF0F6-239F-88D9-A72C-79A2C20EC4FB}"/>
          </ac:spMkLst>
        </pc:spChg>
        <pc:spChg chg="del">
          <ac:chgData name="Per Hoffmann" userId="S::ph@opkurser.dk::c849dcce-7e13-4375-acef-e792789bc66c" providerId="AD" clId="Web-{B2A976B8-1ABC-4714-A3B8-2CE3B7207B8F}" dt="2024-02-08T16:50:35.353" v="36"/>
          <ac:spMkLst>
            <pc:docMk/>
            <pc:sldMk cId="3560806078" sldId="272"/>
            <ac:spMk id="9" creationId="{362B418C-FBE2-1A82-70B3-9455AA82F003}"/>
          </ac:spMkLst>
        </pc:spChg>
        <pc:picChg chg="add mod ord">
          <ac:chgData name="Per Hoffmann" userId="S::ph@opkurser.dk::c849dcce-7e13-4375-acef-e792789bc66c" providerId="AD" clId="Web-{B2A976B8-1ABC-4714-A3B8-2CE3B7207B8F}" dt="2024-02-08T16:50:35.353" v="36"/>
          <ac:picMkLst>
            <pc:docMk/>
            <pc:sldMk cId="3560806078" sldId="272"/>
            <ac:picMk id="10" creationId="{3A4241F0-BEE0-BD64-B924-978BF9C312DE}"/>
          </ac:picMkLst>
        </pc:picChg>
      </pc:sldChg>
      <pc:sldChg chg="addSp delSp modSp new">
        <pc:chgData name="Per Hoffmann" userId="S::ph@opkurser.dk::c849dcce-7e13-4375-acef-e792789bc66c" providerId="AD" clId="Web-{B2A976B8-1ABC-4714-A3B8-2CE3B7207B8F}" dt="2024-02-08T16:50:33.556" v="28"/>
        <pc:sldMkLst>
          <pc:docMk/>
          <pc:sldMk cId="1337710207" sldId="273"/>
        </pc:sldMkLst>
        <pc:spChg chg="mod">
          <ac:chgData name="Per Hoffmann" userId="S::ph@opkurser.dk::c849dcce-7e13-4375-acef-e792789bc66c" providerId="AD" clId="Web-{B2A976B8-1ABC-4714-A3B8-2CE3B7207B8F}" dt="2024-02-08T16:50:29.540" v="19"/>
          <ac:spMkLst>
            <pc:docMk/>
            <pc:sldMk cId="1337710207" sldId="273"/>
            <ac:spMk id="2" creationId="{6A373A1C-FB8A-B85E-52A2-0860EB18AD76}"/>
          </ac:spMkLst>
        </pc:spChg>
        <pc:spChg chg="del">
          <ac:chgData name="Per Hoffmann" userId="S::ph@opkurser.dk::c849dcce-7e13-4375-acef-e792789bc66c" providerId="AD" clId="Web-{B2A976B8-1ABC-4714-A3B8-2CE3B7207B8F}" dt="2024-02-08T16:50:32.353" v="26"/>
          <ac:spMkLst>
            <pc:docMk/>
            <pc:sldMk cId="1337710207" sldId="273"/>
            <ac:spMk id="3" creationId="{5C5FF6EA-C4FC-27FF-C626-43843A721239}"/>
          </ac:spMkLst>
        </pc:spChg>
        <pc:spChg chg="mod">
          <ac:chgData name="Per Hoffmann" userId="S::ph@opkurser.dk::c849dcce-7e13-4375-acef-e792789bc66c" providerId="AD" clId="Web-{B2A976B8-1ABC-4714-A3B8-2CE3B7207B8F}" dt="2024-02-08T16:50:29.806" v="20"/>
          <ac:spMkLst>
            <pc:docMk/>
            <pc:sldMk cId="1337710207" sldId="273"/>
            <ac:spMk id="4" creationId="{85ED8A4F-5006-035F-366D-7C2BB6431B77}"/>
          </ac:spMkLst>
        </pc:spChg>
        <pc:spChg chg="mod">
          <ac:chgData name="Per Hoffmann" userId="S::ph@opkurser.dk::c849dcce-7e13-4375-acef-e792789bc66c" providerId="AD" clId="Web-{B2A976B8-1ABC-4714-A3B8-2CE3B7207B8F}" dt="2024-02-08T16:50:29.821" v="21"/>
          <ac:spMkLst>
            <pc:docMk/>
            <pc:sldMk cId="1337710207" sldId="273"/>
            <ac:spMk id="5" creationId="{89B3AD94-AD4B-2B10-1B80-82E741A88751}"/>
          </ac:spMkLst>
        </pc:spChg>
        <pc:spChg chg="del">
          <ac:chgData name="Per Hoffmann" userId="S::ph@opkurser.dk::c849dcce-7e13-4375-acef-e792789bc66c" providerId="AD" clId="Web-{B2A976B8-1ABC-4714-A3B8-2CE3B7207B8F}" dt="2024-02-08T16:50:32.853" v="27"/>
          <ac:spMkLst>
            <pc:docMk/>
            <pc:sldMk cId="1337710207" sldId="273"/>
            <ac:spMk id="6" creationId="{6BBB7D9C-CBED-AB7B-EDD3-43599830B60E}"/>
          </ac:spMkLst>
        </pc:spChg>
        <pc:spChg chg="mod">
          <ac:chgData name="Per Hoffmann" userId="S::ph@opkurser.dk::c849dcce-7e13-4375-acef-e792789bc66c" providerId="AD" clId="Web-{B2A976B8-1ABC-4714-A3B8-2CE3B7207B8F}" dt="2024-02-08T16:50:29.821" v="22"/>
          <ac:spMkLst>
            <pc:docMk/>
            <pc:sldMk cId="1337710207" sldId="273"/>
            <ac:spMk id="7" creationId="{C393AEA4-2A21-57E1-A36B-4AE8E20C4788}"/>
          </ac:spMkLst>
        </pc:spChg>
        <pc:spChg chg="mod">
          <ac:chgData name="Per Hoffmann" userId="S::ph@opkurser.dk::c849dcce-7e13-4375-acef-e792789bc66c" providerId="AD" clId="Web-{B2A976B8-1ABC-4714-A3B8-2CE3B7207B8F}" dt="2024-02-08T16:50:29.837" v="23"/>
          <ac:spMkLst>
            <pc:docMk/>
            <pc:sldMk cId="1337710207" sldId="273"/>
            <ac:spMk id="8" creationId="{0DFD31C3-02F2-B70F-7946-2323F760A0A5}"/>
          </ac:spMkLst>
        </pc:spChg>
        <pc:spChg chg="del">
          <ac:chgData name="Per Hoffmann" userId="S::ph@opkurser.dk::c849dcce-7e13-4375-acef-e792789bc66c" providerId="AD" clId="Web-{B2A976B8-1ABC-4714-A3B8-2CE3B7207B8F}" dt="2024-02-08T16:50:33.556" v="28"/>
          <ac:spMkLst>
            <pc:docMk/>
            <pc:sldMk cId="1337710207" sldId="273"/>
            <ac:spMk id="9" creationId="{240E2951-C557-7259-150E-84395707181D}"/>
          </ac:spMkLst>
        </pc:spChg>
        <pc:spChg chg="mod">
          <ac:chgData name="Per Hoffmann" userId="S::ph@opkurser.dk::c849dcce-7e13-4375-acef-e792789bc66c" providerId="AD" clId="Web-{B2A976B8-1ABC-4714-A3B8-2CE3B7207B8F}" dt="2024-02-08T16:50:29.853" v="24"/>
          <ac:spMkLst>
            <pc:docMk/>
            <pc:sldMk cId="1337710207" sldId="273"/>
            <ac:spMk id="10" creationId="{8440070F-0660-B25E-D811-A8AF3FB95FAB}"/>
          </ac:spMkLst>
        </pc:spChg>
        <pc:spChg chg="mod">
          <ac:chgData name="Per Hoffmann" userId="S::ph@opkurser.dk::c849dcce-7e13-4375-acef-e792789bc66c" providerId="AD" clId="Web-{B2A976B8-1ABC-4714-A3B8-2CE3B7207B8F}" dt="2024-02-08T16:50:29.853" v="25"/>
          <ac:spMkLst>
            <pc:docMk/>
            <pc:sldMk cId="1337710207" sldId="273"/>
            <ac:spMk id="11" creationId="{0CCF9592-147E-7F91-6D9E-9361CBA01122}"/>
          </ac:spMkLst>
        </pc:spChg>
        <pc:picChg chg="add mod ord">
          <ac:chgData name="Per Hoffmann" userId="S::ph@opkurser.dk::c849dcce-7e13-4375-acef-e792789bc66c" providerId="AD" clId="Web-{B2A976B8-1ABC-4714-A3B8-2CE3B7207B8F}" dt="2024-02-08T16:50:32.353" v="26"/>
          <ac:picMkLst>
            <pc:docMk/>
            <pc:sldMk cId="1337710207" sldId="273"/>
            <ac:picMk id="12" creationId="{A4625C89-6551-48CF-5B0E-26858D3EEA7A}"/>
          </ac:picMkLst>
        </pc:picChg>
        <pc:picChg chg="add mod ord">
          <ac:chgData name="Per Hoffmann" userId="S::ph@opkurser.dk::c849dcce-7e13-4375-acef-e792789bc66c" providerId="AD" clId="Web-{B2A976B8-1ABC-4714-A3B8-2CE3B7207B8F}" dt="2024-02-08T16:50:32.853" v="27"/>
          <ac:picMkLst>
            <pc:docMk/>
            <pc:sldMk cId="1337710207" sldId="273"/>
            <ac:picMk id="13" creationId="{5EFA4026-2E08-C187-E214-F6A5293FA667}"/>
          </ac:picMkLst>
        </pc:picChg>
        <pc:picChg chg="add mod ord">
          <ac:chgData name="Per Hoffmann" userId="S::ph@opkurser.dk::c849dcce-7e13-4375-acef-e792789bc66c" providerId="AD" clId="Web-{B2A976B8-1ABC-4714-A3B8-2CE3B7207B8F}" dt="2024-02-08T16:50:33.556" v="28"/>
          <ac:picMkLst>
            <pc:docMk/>
            <pc:sldMk cId="1337710207" sldId="273"/>
            <ac:picMk id="14" creationId="{8F021DA4-A65C-9E48-0335-8F96C23E0B42}"/>
          </ac:picMkLst>
        </pc:picChg>
      </pc:sldChg>
      <pc:sldChg chg="addSp delSp modSp new">
        <pc:chgData name="Per Hoffmann" userId="S::ph@opkurser.dk::c849dcce-7e13-4375-acef-e792789bc66c" providerId="AD" clId="Web-{B2A976B8-1ABC-4714-A3B8-2CE3B7207B8F}" dt="2024-02-08T16:50:28.274" v="18"/>
        <pc:sldMkLst>
          <pc:docMk/>
          <pc:sldMk cId="4142762603" sldId="274"/>
        </pc:sldMkLst>
        <pc:spChg chg="mod">
          <ac:chgData name="Per Hoffmann" userId="S::ph@opkurser.dk::c849dcce-7e13-4375-acef-e792789bc66c" providerId="AD" clId="Web-{B2A976B8-1ABC-4714-A3B8-2CE3B7207B8F}" dt="2024-02-08T16:50:26.899" v="11"/>
          <ac:spMkLst>
            <pc:docMk/>
            <pc:sldMk cId="4142762603" sldId="274"/>
            <ac:spMk id="2" creationId="{158446C4-499B-B573-14F6-0F4D55DA8A6B}"/>
          </ac:spMkLst>
        </pc:spChg>
        <pc:spChg chg="mod">
          <ac:chgData name="Per Hoffmann" userId="S::ph@opkurser.dk::c849dcce-7e13-4375-acef-e792789bc66c" providerId="AD" clId="Web-{B2A976B8-1ABC-4714-A3B8-2CE3B7207B8F}" dt="2024-02-08T16:50:27.243" v="12"/>
          <ac:spMkLst>
            <pc:docMk/>
            <pc:sldMk cId="4142762603" sldId="274"/>
            <ac:spMk id="3" creationId="{898BC7A0-AFF2-BBEC-21DE-462F81EBC3D2}"/>
          </ac:spMkLst>
        </pc:spChg>
        <pc:spChg chg="mod">
          <ac:chgData name="Per Hoffmann" userId="S::ph@opkurser.dk::c849dcce-7e13-4375-acef-e792789bc66c" providerId="AD" clId="Web-{B2A976B8-1ABC-4714-A3B8-2CE3B7207B8F}" dt="2024-02-08T16:50:27.243" v="13"/>
          <ac:spMkLst>
            <pc:docMk/>
            <pc:sldMk cId="4142762603" sldId="274"/>
            <ac:spMk id="4" creationId="{3781683F-18D5-84C3-A918-81FDBE5808CF}"/>
          </ac:spMkLst>
        </pc:spChg>
        <pc:spChg chg="mod">
          <ac:chgData name="Per Hoffmann" userId="S::ph@opkurser.dk::c849dcce-7e13-4375-acef-e792789bc66c" providerId="AD" clId="Web-{B2A976B8-1ABC-4714-A3B8-2CE3B7207B8F}" dt="2024-02-08T16:50:27.259" v="14"/>
          <ac:spMkLst>
            <pc:docMk/>
            <pc:sldMk cId="4142762603" sldId="274"/>
            <ac:spMk id="5" creationId="{612EDC16-599F-35A0-1B6C-27EEDF786257}"/>
          </ac:spMkLst>
        </pc:spChg>
        <pc:spChg chg="mod">
          <ac:chgData name="Per Hoffmann" userId="S::ph@opkurser.dk::c849dcce-7e13-4375-acef-e792789bc66c" providerId="AD" clId="Web-{B2A976B8-1ABC-4714-A3B8-2CE3B7207B8F}" dt="2024-02-08T16:50:27.274" v="15"/>
          <ac:spMkLst>
            <pc:docMk/>
            <pc:sldMk cId="4142762603" sldId="274"/>
            <ac:spMk id="6" creationId="{426142BF-52D8-AB00-947F-22477F821923}"/>
          </ac:spMkLst>
        </pc:spChg>
        <pc:spChg chg="mod">
          <ac:chgData name="Per Hoffmann" userId="S::ph@opkurser.dk::c849dcce-7e13-4375-acef-e792789bc66c" providerId="AD" clId="Web-{B2A976B8-1ABC-4714-A3B8-2CE3B7207B8F}" dt="2024-02-08T16:50:27.274" v="16"/>
          <ac:spMkLst>
            <pc:docMk/>
            <pc:sldMk cId="4142762603" sldId="274"/>
            <ac:spMk id="7" creationId="{F93EC168-331B-EA59-3371-ACEF3CD41E88}"/>
          </ac:spMkLst>
        </pc:spChg>
        <pc:spChg chg="mod">
          <ac:chgData name="Per Hoffmann" userId="S::ph@opkurser.dk::c849dcce-7e13-4375-acef-e792789bc66c" providerId="AD" clId="Web-{B2A976B8-1ABC-4714-A3B8-2CE3B7207B8F}" dt="2024-02-08T16:50:27.290" v="17"/>
          <ac:spMkLst>
            <pc:docMk/>
            <pc:sldMk cId="4142762603" sldId="274"/>
            <ac:spMk id="8" creationId="{5BE58D3E-7214-4409-08FC-60166ABD3220}"/>
          </ac:spMkLst>
        </pc:spChg>
        <pc:spChg chg="del">
          <ac:chgData name="Per Hoffmann" userId="S::ph@opkurser.dk::c849dcce-7e13-4375-acef-e792789bc66c" providerId="AD" clId="Web-{B2A976B8-1ABC-4714-A3B8-2CE3B7207B8F}" dt="2024-02-08T16:50:28.274" v="18"/>
          <ac:spMkLst>
            <pc:docMk/>
            <pc:sldMk cId="4142762603" sldId="274"/>
            <ac:spMk id="9" creationId="{A86CC19D-4F98-8696-26DF-80DA61E0D282}"/>
          </ac:spMkLst>
        </pc:spChg>
        <pc:picChg chg="add mod ord">
          <ac:chgData name="Per Hoffmann" userId="S::ph@opkurser.dk::c849dcce-7e13-4375-acef-e792789bc66c" providerId="AD" clId="Web-{B2A976B8-1ABC-4714-A3B8-2CE3B7207B8F}" dt="2024-02-08T16:50:28.274" v="18"/>
          <ac:picMkLst>
            <pc:docMk/>
            <pc:sldMk cId="4142762603" sldId="274"/>
            <ac:picMk id="10" creationId="{5AAD21DD-12A2-6938-5C7F-924E04676599}"/>
          </ac:picMkLst>
        </pc:picChg>
      </pc:sldChg>
      <pc:sldMasterChg chg="add addSldLayout">
        <pc:chgData name="Per Hoffmann" userId="S::ph@opkurser.dk::c849dcce-7e13-4375-acef-e792789bc66c" providerId="AD" clId="Web-{B2A976B8-1ABC-4714-A3B8-2CE3B7207B8F}" dt="2024-02-08T16:50:22.524" v="1"/>
        <pc:sldMasterMkLst>
          <pc:docMk/>
          <pc:sldMasterMk cId="3695551797" sldId="2147483721"/>
        </pc:sldMasterMkLst>
        <pc:sldLayoutChg chg="add">
          <pc:chgData name="Per Hoffmann" userId="S::ph@opkurser.dk::c849dcce-7e13-4375-acef-e792789bc66c" providerId="AD" clId="Web-{B2A976B8-1ABC-4714-A3B8-2CE3B7207B8F}" dt="2024-02-08T16:50:22.524" v="1"/>
          <pc:sldLayoutMkLst>
            <pc:docMk/>
            <pc:sldMasterMk cId="3695551797" sldId="2147483721"/>
            <pc:sldLayoutMk cId="3071502949" sldId="2147483720"/>
          </pc:sldLayoutMkLst>
        </pc:sldLayoutChg>
        <pc:sldLayoutChg chg="add">
          <pc:chgData name="Per Hoffmann" userId="S::ph@opkurser.dk::c849dcce-7e13-4375-acef-e792789bc66c" providerId="AD" clId="Web-{B2A976B8-1ABC-4714-A3B8-2CE3B7207B8F}" dt="2024-02-08T16:50:22.524" v="1"/>
          <pc:sldLayoutMkLst>
            <pc:docMk/>
            <pc:sldMasterMk cId="3695551797" sldId="2147483721"/>
            <pc:sldLayoutMk cId="1250234315" sldId="2147483722"/>
          </pc:sldLayoutMkLst>
        </pc:sldLayoutChg>
        <pc:sldLayoutChg chg="add">
          <pc:chgData name="Per Hoffmann" userId="S::ph@opkurser.dk::c849dcce-7e13-4375-acef-e792789bc66c" providerId="AD" clId="Web-{B2A976B8-1ABC-4714-A3B8-2CE3B7207B8F}" dt="2024-02-08T16:50:22.524" v="1"/>
          <pc:sldLayoutMkLst>
            <pc:docMk/>
            <pc:sldMasterMk cId="3695551797" sldId="2147483721"/>
            <pc:sldLayoutMk cId="3969185550" sldId="2147483723"/>
          </pc:sldLayoutMkLst>
        </pc:sldLayoutChg>
        <pc:sldLayoutChg chg="add">
          <pc:chgData name="Per Hoffmann" userId="S::ph@opkurser.dk::c849dcce-7e13-4375-acef-e792789bc66c" providerId="AD" clId="Web-{B2A976B8-1ABC-4714-A3B8-2CE3B7207B8F}" dt="2024-02-08T16:50:22.524" v="1"/>
          <pc:sldLayoutMkLst>
            <pc:docMk/>
            <pc:sldMasterMk cId="3695551797" sldId="2147483721"/>
            <pc:sldLayoutMk cId="546335516" sldId="2147483724"/>
          </pc:sldLayoutMkLst>
        </pc:sldLayoutChg>
        <pc:sldLayoutChg chg="add">
          <pc:chgData name="Per Hoffmann" userId="S::ph@opkurser.dk::c849dcce-7e13-4375-acef-e792789bc66c" providerId="AD" clId="Web-{B2A976B8-1ABC-4714-A3B8-2CE3B7207B8F}" dt="2024-02-08T16:50:22.524" v="1"/>
          <pc:sldLayoutMkLst>
            <pc:docMk/>
            <pc:sldMasterMk cId="3695551797" sldId="2147483721"/>
            <pc:sldLayoutMk cId="733103191" sldId="2147483725"/>
          </pc:sldLayoutMkLst>
        </pc:sldLayoutChg>
        <pc:sldLayoutChg chg="add">
          <pc:chgData name="Per Hoffmann" userId="S::ph@opkurser.dk::c849dcce-7e13-4375-acef-e792789bc66c" providerId="AD" clId="Web-{B2A976B8-1ABC-4714-A3B8-2CE3B7207B8F}" dt="2024-02-08T16:50:22.524" v="1"/>
          <pc:sldLayoutMkLst>
            <pc:docMk/>
            <pc:sldMasterMk cId="3695551797" sldId="2147483721"/>
            <pc:sldLayoutMk cId="4020307752" sldId="2147483726"/>
          </pc:sldLayoutMkLst>
        </pc:sldLayoutChg>
        <pc:sldLayoutChg chg="add">
          <pc:chgData name="Per Hoffmann" userId="S::ph@opkurser.dk::c849dcce-7e13-4375-acef-e792789bc66c" providerId="AD" clId="Web-{B2A976B8-1ABC-4714-A3B8-2CE3B7207B8F}" dt="2024-02-08T16:50:22.524" v="1"/>
          <pc:sldLayoutMkLst>
            <pc:docMk/>
            <pc:sldMasterMk cId="3695551797" sldId="2147483721"/>
            <pc:sldLayoutMk cId="2500690356" sldId="2147483727"/>
          </pc:sldLayoutMkLst>
        </pc:sldLayoutChg>
        <pc:sldLayoutChg chg="add">
          <pc:chgData name="Per Hoffmann" userId="S::ph@opkurser.dk::c849dcce-7e13-4375-acef-e792789bc66c" providerId="AD" clId="Web-{B2A976B8-1ABC-4714-A3B8-2CE3B7207B8F}" dt="2024-02-08T16:50:22.524" v="1"/>
          <pc:sldLayoutMkLst>
            <pc:docMk/>
            <pc:sldMasterMk cId="3695551797" sldId="2147483721"/>
            <pc:sldLayoutMk cId="1500072344" sldId="2147483728"/>
          </pc:sldLayoutMkLst>
        </pc:sldLayoutChg>
        <pc:sldLayoutChg chg="add">
          <pc:chgData name="Per Hoffmann" userId="S::ph@opkurser.dk::c849dcce-7e13-4375-acef-e792789bc66c" providerId="AD" clId="Web-{B2A976B8-1ABC-4714-A3B8-2CE3B7207B8F}" dt="2024-02-08T16:50:22.524" v="1"/>
          <pc:sldLayoutMkLst>
            <pc:docMk/>
            <pc:sldMasterMk cId="3695551797" sldId="2147483721"/>
            <pc:sldLayoutMk cId="3524593784" sldId="2147483729"/>
          </pc:sldLayoutMkLst>
        </pc:sldLayoutChg>
        <pc:sldLayoutChg chg="add">
          <pc:chgData name="Per Hoffmann" userId="S::ph@opkurser.dk::c849dcce-7e13-4375-acef-e792789bc66c" providerId="AD" clId="Web-{B2A976B8-1ABC-4714-A3B8-2CE3B7207B8F}" dt="2024-02-08T16:50:22.524" v="1"/>
          <pc:sldLayoutMkLst>
            <pc:docMk/>
            <pc:sldMasterMk cId="3695551797" sldId="2147483721"/>
            <pc:sldLayoutMk cId="146645219" sldId="214748373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6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2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A4A77-C0EC-E90C-087A-E71757299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3926541"/>
            <a:ext cx="10972800" cy="1663044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AB453-76B0-1DBA-9EE3-645CA9804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5735636"/>
            <a:ext cx="10972800" cy="474663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29D4B-20DA-C5A9-370C-5C556DC7C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23F1A-779F-4295-3160-E943DBC04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849934F-55C5-A548-E041-1CB8C42DF0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926541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50234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665" y="1610518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665" y="2222065"/>
            <a:ext cx="5157786" cy="7029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7745948-92EA-3E8A-1DBC-45422E91850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209800" y="3262768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87155554-9334-F8D5-FA7F-80CF2FB3BC78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2209800" y="3874315"/>
            <a:ext cx="5157786" cy="7029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44C718E-DBD5-B640-39D2-7860AFE27FFB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960666" y="4884397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BB073C5F-2FFF-4B6A-E630-E112FB5B952B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960666" y="5495944"/>
            <a:ext cx="5157786" cy="7029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76F28-A527-C906-EE7C-5440E0C56B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931490" y="2031153"/>
            <a:ext cx="3650910" cy="3650910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30843267-C01A-455A-D8A3-E8A7C6CFB0F6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1DAE6A71-9FA2-20A0-D992-DEBF7FF3301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85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76F28-A527-C906-EE7C-5440E0C56B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722823" y="2004053"/>
            <a:ext cx="2746354" cy="2746354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2C780-6C1C-A81B-5B9E-735DFD6F43D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369902" y="4768114"/>
            <a:ext cx="3452196" cy="59384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29AB7CE-949B-41D7-A673-06B30968CD01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369902" y="5379661"/>
            <a:ext cx="3452194" cy="83063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1" name="Picture Placeholder 23">
            <a:extLst>
              <a:ext uri="{FF2B5EF4-FFF2-40B4-BE49-F238E27FC236}">
                <a16:creationId xmlns:a16="http://schemas.microsoft.com/office/drawing/2014/main" id="{DF95759B-DFBD-52FF-4B1E-1EFF531D300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340666" y="2004053"/>
            <a:ext cx="2746354" cy="2746354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C6C789A-7FB2-432A-6019-3F62E5386F29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7987745" y="4768114"/>
            <a:ext cx="3452196" cy="59384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72CBAF-4BDE-95E9-99A1-9EDDBDEF84DC}"/>
              </a:ext>
            </a:extLst>
          </p:cNvPr>
          <p:cNvSpPr>
            <a:spLocks noGrp="1"/>
          </p:cNvSpPr>
          <p:nvPr>
            <p:ph type="body" sz="half" idx="22"/>
          </p:nvPr>
        </p:nvSpPr>
        <p:spPr>
          <a:xfrm>
            <a:off x="7987745" y="5379661"/>
            <a:ext cx="3452194" cy="83063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6" name="Picture Placeholder 23">
            <a:extLst>
              <a:ext uri="{FF2B5EF4-FFF2-40B4-BE49-F238E27FC236}">
                <a16:creationId xmlns:a16="http://schemas.microsoft.com/office/drawing/2014/main" id="{17E0D596-964B-B199-1020-9CA46C3669D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114918" y="2004052"/>
            <a:ext cx="2746354" cy="2746354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1F48CE7A-5E89-3480-B862-44BFAC429981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761997" y="4768113"/>
            <a:ext cx="3452196" cy="59384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78CF0CF5-EF6E-47A1-80D2-088122A0E64F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761997" y="5379660"/>
            <a:ext cx="3452194" cy="83063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546335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2C780-6C1C-A81B-5B9E-735DFD6F43D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369902" y="2660252"/>
            <a:ext cx="3452196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29AB7CE-949B-41D7-A673-06B30968CD01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369902" y="3271799"/>
            <a:ext cx="3452194" cy="83063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C6C789A-7FB2-432A-6019-3F62E5386F29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7987745" y="2660252"/>
            <a:ext cx="3452196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72CBAF-4BDE-95E9-99A1-9EDDBDEF84DC}"/>
              </a:ext>
            </a:extLst>
          </p:cNvPr>
          <p:cNvSpPr>
            <a:spLocks noGrp="1"/>
          </p:cNvSpPr>
          <p:nvPr>
            <p:ph type="body" sz="half" idx="22"/>
          </p:nvPr>
        </p:nvSpPr>
        <p:spPr>
          <a:xfrm>
            <a:off x="7987745" y="3271799"/>
            <a:ext cx="3452194" cy="83063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1F48CE7A-5E89-3480-B862-44BFAC429981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761997" y="2660251"/>
            <a:ext cx="3452196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78CF0CF5-EF6E-47A1-80D2-088122A0E64F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761997" y="3271798"/>
            <a:ext cx="3452194" cy="83063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9EA2C811-2433-C4B8-E818-972740C4960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09600" y="5692875"/>
            <a:ext cx="10972800" cy="53949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03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665" y="1610518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665" y="2222065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76F28-A527-C906-EE7C-5440E0C56B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931490" y="2031153"/>
            <a:ext cx="3650910" cy="3650910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2E382-FE6E-A17E-2B3A-9F3E4C7A7D2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1517256" y="3121266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18A7E81-D817-3ABE-B656-52FF60EF0205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1517256" y="3732813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47DD8-16D7-B434-07E6-BD26F45B6DE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2073847" y="4638571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7114E8C-EF4A-11ED-19FB-2D8B5FEC3A69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2073847" y="5250118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03077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2439" y="1925949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2439" y="2537496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2E382-FE6E-A17E-2B3A-9F3E4C7A7D2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426387" y="1925949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18A7E81-D817-3ABE-B656-52FF60EF0205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426387" y="2537496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47DD8-16D7-B434-07E6-BD26F45B6DE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960665" y="3752680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7114E8C-EF4A-11ED-19FB-2D8B5FEC3A69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960665" y="4364227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1C98F61-9164-7CDA-F0A4-B90327F23F7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26200" y="3752850"/>
            <a:ext cx="5156200" cy="24574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903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665" y="1925949"/>
            <a:ext cx="3259182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665" y="2537496"/>
            <a:ext cx="3259180" cy="12151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2E382-FE6E-A17E-2B3A-9F3E4C7A7D2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712973" y="1925949"/>
            <a:ext cx="3259182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18A7E81-D817-3ABE-B656-52FF60EF0205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712973" y="2537495"/>
            <a:ext cx="3259180" cy="119747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47DD8-16D7-B434-07E6-BD26F45B6DE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960665" y="3752680"/>
            <a:ext cx="7011488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7114E8C-EF4A-11ED-19FB-2D8B5FEC3A69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960665" y="4364227"/>
            <a:ext cx="7011488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BB6EDE2-F53E-7B97-FF80-7764EECA4CCF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485188" y="1925638"/>
            <a:ext cx="3097212" cy="42846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72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681E5-DE3E-1E52-3179-344AB5B2A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9A41B8-CF99-8A7C-E16D-CFEF1E099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89524-6BA7-0F2E-1749-175C69286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9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761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6759F-66EA-8EE3-A2F4-F15BA2F9B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548357-3F2C-483C-C0FC-FD9FB673C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5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A4A77-C0EC-E90C-087A-E71757299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3926541"/>
            <a:ext cx="10972800" cy="1663044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AB453-76B0-1DBA-9EE3-645CA9804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5735636"/>
            <a:ext cx="10972800" cy="474663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29D4B-20DA-C5A9-370C-5C556DC7C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23F1A-779F-4295-3160-E943DBC04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849934F-55C5-A548-E041-1CB8C42DF0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926541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07150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1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6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4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4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1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3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0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6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57E25-C674-3745-6594-912F15B98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1847056"/>
            <a:ext cx="106299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64DF9-DAEC-F283-848F-16438F855A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2390A06B-2D1F-A145-446B-BF2680524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3537"/>
            <a:ext cx="10629900" cy="123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2D227A9A-BF27-C878-C29C-004A9358CE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69396F-CFCA-FDCB-4DCE-DD40BD52D5F3}"/>
              </a:ext>
            </a:extLst>
          </p:cNvPr>
          <p:cNvSpPr txBox="1"/>
          <p:nvPr userDrawn="1"/>
        </p:nvSpPr>
        <p:spPr>
          <a:xfrm>
            <a:off x="8444753" y="6505221"/>
            <a:ext cx="31376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Photos provided by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Pexels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55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2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MV Boli" panose="0200050003020009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">
          <p15:clr>
            <a:srgbClr val="F26B43"/>
          </p15:clr>
        </p15:guide>
        <p15:guide id="2" pos="384">
          <p15:clr>
            <a:srgbClr val="F26B43"/>
          </p15:clr>
        </p15:guide>
        <p15:guide id="3" pos="600">
          <p15:clr>
            <a:srgbClr val="F26B43"/>
          </p15:clr>
        </p15:guide>
        <p15:guide id="4" pos="7296">
          <p15:clr>
            <a:srgbClr val="F26B43"/>
          </p15:clr>
        </p15:guide>
        <p15:guide id="5" orient="horz" pos="3912">
          <p15:clr>
            <a:srgbClr val="F26B43"/>
          </p15:clr>
        </p15:guide>
        <p15:guide id="6" orient="horz" pos="1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3D477D2F-4EBC-34B0-2E1B-85F8FA3279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Forslag til ændring af udlændingeloven: Fleksibilitet og bankkontokrav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CCF0AFEF-4E04-EB8C-C018-B91829C88F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Roboto"/>
                <a:ea typeface="Roboto"/>
                <a:cs typeface="Roboto"/>
              </a:rPr>
              <a:t>AI </a:t>
            </a:r>
            <a:r>
              <a:rPr lang="en-US" dirty="0" err="1">
                <a:latin typeface="Roboto"/>
                <a:ea typeface="Roboto"/>
                <a:cs typeface="Roboto"/>
              </a:rPr>
              <a:t>genereret</a:t>
            </a:r>
            <a:endParaRPr lang="en-US" dirty="0" err="1"/>
          </a:p>
        </p:txBody>
      </p:sp>
      <p:pic>
        <p:nvPicPr>
          <p:cNvPr id="2" name="Pladsholder til billede 1" descr="Et billede, der indeholder kuvert, Papirprodukt, papir, Karton&#10;&#10;Beskrivelsen er genereret automatisk">
            <a:extLst>
              <a:ext uri="{FF2B5EF4-FFF2-40B4-BE49-F238E27FC236}">
                <a16:creationId xmlns:a16="http://schemas.microsoft.com/office/drawing/2014/main" id="{ABB321CC-3FCF-84FD-8445-952AD8076E8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20" r="20"/>
          <a:stretch/>
        </p:blipFill>
        <p:spPr>
          <a:xfrm>
            <a:off x="0" y="0"/>
            <a:ext cx="12192000" cy="2322331"/>
          </a:xfrm>
        </p:spPr>
      </p:pic>
    </p:spTree>
    <p:extLst>
      <p:ext uri="{BB962C8B-B14F-4D97-AF65-F5344CB8AC3E}">
        <p14:creationId xmlns:p14="http://schemas.microsoft.com/office/powerpoint/2010/main" val="51793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8446C4-499B-B573-14F6-0F4D55DA8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Baggrund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98BC7A0-AFF2-BBEC-21DE-462F81EBC3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Øget Fleksibilitet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781683F-18D5-84C3-A918-81FDBE580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/>
              <a:t>Forlængelse af opholds- og arbejdstilladelser under fast track-ordningens korttidsspor.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612EDC16-599F-35A0-1B6C-27EEDF786257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da-DK"/>
              <a:t>Jobskiftereglen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426142BF-52D8-AB00-947F-22477F821923}"/>
              </a:ext>
            </a:extLst>
          </p:cNvPr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r>
              <a:rPr lang="da-DK"/>
              <a:t>Udvidelse af reglen for at inkludere skift af opholdsgrundlag under igangværende ansættelse.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93EC168-331B-EA59-3371-ACEF3CD41E88}"/>
              </a:ext>
            </a:extLst>
          </p:cNvPr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r>
              <a:rPr lang="da-DK"/>
              <a:t>Ophævelse af Bankkontokrav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5BE58D3E-7214-4409-08FC-60166ABD3220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da-DK"/>
              <a:t>Forslag om at fjerne kravet om dansk bankkonto for visse erhvervsordninger og forlængelse af tidsfristen for oprettelse af bankkonto.</a:t>
            </a:r>
          </a:p>
        </p:txBody>
      </p:sp>
      <p:pic>
        <p:nvPicPr>
          <p:cNvPr id="10" name="Pladsholder til billede 9" descr="Et billede, der indeholder udendørs, sky, bygning, båd&#10;&#10;Beskrivelsen er genereret automatisk">
            <a:extLst>
              <a:ext uri="{FF2B5EF4-FFF2-40B4-BE49-F238E27FC236}">
                <a16:creationId xmlns:a16="http://schemas.microsoft.com/office/drawing/2014/main" id="{5AAD21DD-12A2-6938-5C7F-924E04676599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/>
          <a:srcRect l="16755" r="16755"/>
          <a:stretch/>
        </p:blipFill>
        <p:spPr/>
      </p:pic>
    </p:spTree>
    <p:extLst>
      <p:ext uri="{BB962C8B-B14F-4D97-AF65-F5344CB8AC3E}">
        <p14:creationId xmlns:p14="http://schemas.microsoft.com/office/powerpoint/2010/main" val="4142762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73A1C-FB8A-B85E-52A2-0860EB18A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Ændringsforslag</a:t>
            </a:r>
          </a:p>
        </p:txBody>
      </p:sp>
      <p:pic>
        <p:nvPicPr>
          <p:cNvPr id="12" name="Pladsholder til billede 11" descr="Et billede, der indeholder håndskrift, brev, kontorartikler, kuglepen/fjerpen/bås&#10;&#10;Beskrivelsen er genereret automatisk">
            <a:extLst>
              <a:ext uri="{FF2B5EF4-FFF2-40B4-BE49-F238E27FC236}">
                <a16:creationId xmlns:a16="http://schemas.microsoft.com/office/drawing/2014/main" id="{A4625C89-6551-48CF-5B0E-26858D3EEA7A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/>
          <a:srcRect/>
          <a:stretch/>
        </p:blipFill>
        <p:spPr>
          <a:xfrm>
            <a:off x="4723130" y="2004060"/>
            <a:ext cx="2746375" cy="2746375"/>
          </a:xfrm>
        </p:spPr>
      </p:pic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5ED8A4F-5006-035F-366D-7C2BB6431B77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Fleksibilitet for Opholdstilladelser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89B3AD94-AD4B-2B10-1B80-82E741A88751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Mulighed for forlængelse af opholds- og arbejdstilladelser under fast track-ordningens korttidsspor.</a:t>
            </a:r>
          </a:p>
        </p:txBody>
      </p:sp>
      <p:pic>
        <p:nvPicPr>
          <p:cNvPr id="13" name="Pladsholder til billede 12" descr="Et billede, der indeholder udendørs, sky, skib, vandfartøj&#10;&#10;Beskrivelsen er genereret automatisk">
            <a:extLst>
              <a:ext uri="{FF2B5EF4-FFF2-40B4-BE49-F238E27FC236}">
                <a16:creationId xmlns:a16="http://schemas.microsoft.com/office/drawing/2014/main" id="{5EFA4026-2E08-C187-E214-F6A5293FA667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3"/>
          <a:srcRect/>
          <a:stretch/>
        </p:blipFill>
        <p:spPr>
          <a:xfrm>
            <a:off x="8340725" y="2004060"/>
            <a:ext cx="2746375" cy="2746375"/>
          </a:xfrm>
        </p:spPr>
      </p:pic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C393AEA4-2A21-57E1-A36B-4AE8E20C4788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r>
              <a:rPr lang="da-DK"/>
              <a:t>Udvidelse af Jobskiftereglen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0DFD31C3-02F2-B70F-7946-2323F760A0A5}"/>
              </a:ext>
            </a:extLst>
          </p:cNvPr>
          <p:cNvSpPr>
            <a:spLocks noGrp="1"/>
          </p:cNvSpPr>
          <p:nvPr>
            <p:ph type="body" sz="half" idx="22"/>
          </p:nvPr>
        </p:nvSpPr>
        <p:spPr/>
        <p:txBody>
          <a:bodyPr/>
          <a:lstStyle/>
          <a:p>
            <a:r>
              <a:rPr lang="da-DK"/>
              <a:t>Tilladelse til skift af opholdsgrundlag under igangværende ansættelsesforhold.</a:t>
            </a:r>
          </a:p>
        </p:txBody>
      </p:sp>
      <p:pic>
        <p:nvPicPr>
          <p:cNvPr id="14" name="Pladsholder til billede 13" descr="Et billede, der indeholder sort-hvid, kunst, skitse, maske&#10;&#10;Beskrivelsen er genereret automatisk">
            <a:extLst>
              <a:ext uri="{FF2B5EF4-FFF2-40B4-BE49-F238E27FC236}">
                <a16:creationId xmlns:a16="http://schemas.microsoft.com/office/drawing/2014/main" id="{8F021DA4-A65C-9E48-0335-8F96C23E0B42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4"/>
          <a:srcRect/>
          <a:stretch/>
        </p:blipFill>
        <p:spPr>
          <a:xfrm>
            <a:off x="1115060" y="2004060"/>
            <a:ext cx="2746375" cy="2746375"/>
          </a:xfrm>
        </p:spPr>
      </p:pic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8440070F-0660-B25E-D811-A8AF3FB95FAB}"/>
              </a:ext>
            </a:extLst>
          </p:cNvPr>
          <p:cNvSpPr>
            <a:spLocks noGrp="1"/>
          </p:cNvSpPr>
          <p:nvPr>
            <p:ph type="body" idx="24"/>
          </p:nvPr>
        </p:nvSpPr>
        <p:spPr/>
        <p:txBody>
          <a:bodyPr/>
          <a:lstStyle/>
          <a:p>
            <a:r>
              <a:rPr lang="da-DK"/>
              <a:t>Ophævelse af Bankkontokrav</a:t>
            </a:r>
          </a:p>
        </p:txBody>
      </p:sp>
      <p:sp>
        <p:nvSpPr>
          <p:cNvPr id="11" name="Pladsholder til tekst 10">
            <a:extLst>
              <a:ext uri="{FF2B5EF4-FFF2-40B4-BE49-F238E27FC236}">
                <a16:creationId xmlns:a16="http://schemas.microsoft.com/office/drawing/2014/main" id="{0CCF9592-147E-7F91-6D9E-9361CBA01122}"/>
              </a:ext>
            </a:extLst>
          </p:cNvPr>
          <p:cNvSpPr>
            <a:spLocks noGrp="1"/>
          </p:cNvSpPr>
          <p:nvPr>
            <p:ph type="body" sz="half" idx="25"/>
          </p:nvPr>
        </p:nvSpPr>
        <p:spPr/>
        <p:txBody>
          <a:bodyPr/>
          <a:lstStyle/>
          <a:p>
            <a:r>
              <a:rPr lang="da-DK"/>
              <a:t>Afskaffelse af kravet om dansk bankkonto for visse erhvervsordninger og forlængelse af tidsfristen for oprettelse af bankkonto.</a:t>
            </a:r>
          </a:p>
        </p:txBody>
      </p:sp>
    </p:spTree>
    <p:extLst>
      <p:ext uri="{BB962C8B-B14F-4D97-AF65-F5344CB8AC3E}">
        <p14:creationId xmlns:p14="http://schemas.microsoft.com/office/powerpoint/2010/main" val="1337710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2FE048-AD99-FA9B-502F-47EC9C84C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Øget Fleksibilitet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17C9047-1127-5668-99C4-7DD567B9FB16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Fast Track-ordningens Korttidsspor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4911F29-0D2E-A018-79F8-C01E3A29D72E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Mulighed for forlængelse af opholds- og arbejdstilladelser under fast track-ordningens korttidsspor.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57F824A-3D15-D88D-2037-8995EB255CE1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r>
              <a:rPr lang="da-DK"/>
              <a:t>Administrativ Byrde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21D40683-ED27-C420-E03E-1F74C51FFAB0}"/>
              </a:ext>
            </a:extLst>
          </p:cNvPr>
          <p:cNvSpPr>
            <a:spLocks noGrp="1"/>
          </p:cNvSpPr>
          <p:nvPr>
            <p:ph type="body" sz="half" idx="22"/>
          </p:nvPr>
        </p:nvSpPr>
        <p:spPr/>
        <p:txBody>
          <a:bodyPr/>
          <a:lstStyle/>
          <a:p>
            <a:r>
              <a:rPr lang="da-DK"/>
              <a:t>Reduceret administrative byrde for virksomheder ved gentagne ansøgninger om opholdstilladelse.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6D83734D-7690-D237-0214-43E274AA54D9}"/>
              </a:ext>
            </a:extLst>
          </p:cNvPr>
          <p:cNvSpPr>
            <a:spLocks noGrp="1"/>
          </p:cNvSpPr>
          <p:nvPr>
            <p:ph type="body" idx="24"/>
          </p:nvPr>
        </p:nvSpPr>
        <p:spPr/>
        <p:txBody>
          <a:bodyPr/>
          <a:lstStyle/>
          <a:p>
            <a:r>
              <a:rPr lang="da-DK"/>
              <a:t>Virksomheders Brug af Erhvervsordningerne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4E5CF0F6-239F-88D9-A72C-79A2C20EC4FB}"/>
              </a:ext>
            </a:extLst>
          </p:cNvPr>
          <p:cNvSpPr>
            <a:spLocks noGrp="1"/>
          </p:cNvSpPr>
          <p:nvPr>
            <p:ph type="body" sz="half" idx="25"/>
          </p:nvPr>
        </p:nvSpPr>
        <p:spPr/>
        <p:txBody>
          <a:bodyPr/>
          <a:lstStyle/>
          <a:p>
            <a:r>
              <a:rPr lang="da-DK"/>
              <a:t>Lettere brug af erhvervsordningerne for virksomheder.</a:t>
            </a:r>
          </a:p>
        </p:txBody>
      </p:sp>
      <p:pic>
        <p:nvPicPr>
          <p:cNvPr id="10" name="Pladsholder til billede 9" descr="Et billede, der indeholder sort, mørke&#10;&#10;Beskrivelsen er genereret automatisk">
            <a:extLst>
              <a:ext uri="{FF2B5EF4-FFF2-40B4-BE49-F238E27FC236}">
                <a16:creationId xmlns:a16="http://schemas.microsoft.com/office/drawing/2014/main" id="{3A4241F0-BEE0-BD64-B924-978BF9C312DE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>
          <a:blip r:embed="rId2"/>
          <a:srcRect l="3941" r="3941"/>
          <a:stretch/>
        </p:blipFill>
        <p:spPr/>
      </p:pic>
    </p:spTree>
    <p:extLst>
      <p:ext uri="{BB962C8B-B14F-4D97-AF65-F5344CB8AC3E}">
        <p14:creationId xmlns:p14="http://schemas.microsoft.com/office/powerpoint/2010/main" val="3560806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041EFA-62E3-6DDB-D59B-6C1F30454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Jobskiftereglen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6BBB4DB-EACF-0CF7-47CE-3E20F70933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Skift af Opholdsgrundlag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4F70D36-03AA-A759-DD40-24D95057E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/>
              <a:t>Mulighed for udlændinge at skifte opholdsgrundlag under igangværende ansættelsesforhold.</a:t>
            </a:r>
          </a:p>
        </p:txBody>
      </p:sp>
      <p:pic>
        <p:nvPicPr>
          <p:cNvPr id="10" name="Pladsholder til billede 9" descr="Et billede, der indeholder person, tøj, indendørs, bærbar&#10;&#10;Beskrivelsen er genereret automatisk">
            <a:extLst>
              <a:ext uri="{FF2B5EF4-FFF2-40B4-BE49-F238E27FC236}">
                <a16:creationId xmlns:a16="http://schemas.microsoft.com/office/drawing/2014/main" id="{F255432D-1EBB-5ED8-8223-5747FFD0A2AB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/>
          <a:srcRect l="16649" r="16649"/>
          <a:stretch/>
        </p:blipFill>
        <p:spPr/>
      </p:pic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E9F8A369-A43D-3131-0795-64D32BFDFAEB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Arbejde under Behandling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4A9057FB-2625-46FE-D5CE-3BACAEB2C717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Kontinuerligt arbejde under behandlingen af ny ansøgning om opholdstilladelse.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9AFBAEA5-A107-0075-6804-094BECA4BAEC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da-DK"/>
              <a:t>Fleksibilitet for Ansættelsesforhold</a:t>
            </a:r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8B30EB19-A59B-1FA3-C103-80E4AE838695}"/>
              </a:ext>
            </a:extLst>
          </p:cNvPr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r>
              <a:rPr lang="da-DK"/>
              <a:t>Fortsat fleksibilitet for udenlandske arbejdstagere i Danmark.</a:t>
            </a:r>
          </a:p>
        </p:txBody>
      </p:sp>
    </p:spTree>
    <p:extLst>
      <p:ext uri="{BB962C8B-B14F-4D97-AF65-F5344CB8AC3E}">
        <p14:creationId xmlns:p14="http://schemas.microsoft.com/office/powerpoint/2010/main" val="13029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E81592-4C80-ED5C-800F-EC92F8B4C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Ophævelse af Bankkontokrav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ACB4348-2B9F-79F1-E890-A9F05EA78C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Frisættelse fra Bankkontokrav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7C03B68-B76E-51B7-0420-A9E907F5D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/>
              <a:t>Forslag om at fjerne kravet om dansk bankkonto for visse erhvervsordninger.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54373F5-64BF-3688-6F1C-567EE889F602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Tidsfristforlængelse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11336240-95F9-9CDA-0AAA-39734159A1EC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Forlængelse af tidsfristen for oprettelse af dansk bankkonto fra 90 til 180 dage.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3C4B1AAE-2CBF-6959-EB59-393BC2BD314A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da-DK"/>
              <a:t>Erhvervsordninger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CE874F59-BDAC-BC3A-E6B4-F36F13C96EDD}"/>
              </a:ext>
            </a:extLst>
          </p:cNvPr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r>
              <a:rPr lang="da-DK"/>
              <a:t>Ændringer i bankkontokrav for forskellige erhvervsordninger, herunder forskerordningen og fast track-ordningens forskellige spor.</a:t>
            </a:r>
          </a:p>
        </p:txBody>
      </p:sp>
      <p:pic>
        <p:nvPicPr>
          <p:cNvPr id="10" name="Pladsholder til billede 9" descr="Et billede, der indeholder sort, mørke&#10;&#10;Beskrivelsen er genereret automatisk">
            <a:extLst>
              <a:ext uri="{FF2B5EF4-FFF2-40B4-BE49-F238E27FC236}">
                <a16:creationId xmlns:a16="http://schemas.microsoft.com/office/drawing/2014/main" id="{ED7AEBC0-063E-3489-D5EB-92E696DEFB01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2"/>
          <a:srcRect t="12465" b="12465"/>
          <a:stretch/>
        </p:blipFill>
        <p:spPr/>
      </p:pic>
    </p:spTree>
    <p:extLst>
      <p:ext uri="{BB962C8B-B14F-4D97-AF65-F5344CB8AC3E}">
        <p14:creationId xmlns:p14="http://schemas.microsoft.com/office/powerpoint/2010/main" val="3965135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58BB83-0208-EEC1-D822-84A21748E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Konklusion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16DF9D6-B8C4-5831-78BA-3B960C535F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Lovforslagets Formål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965FD11-C857-9BE6-2C88-82DA5913F55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/>
              <a:t>Balancering af erhvervsordningerne for at imødekomme virksomhedernes behov og sikre ordentlige vilkår for udenlandske arbejdstagere i Danmark.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8A88C12E-4531-8C09-6FE1-9FABC4DE8859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Høringsfrist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833E5CD8-0A41-E857-EBFA-8EA0246BFAD3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Lovforslaget er sendt i høring med en frist for indsendelse af bemærkninger den 6. februar 2024.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B4314865-7B9F-9564-871C-EF5784CF957D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da-DK"/>
              <a:t>Feedback fra Interessenter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160044CF-101E-3750-35A0-6F5E05130DF2}"/>
              </a:ext>
            </a:extLst>
          </p:cNvPr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r>
              <a:rPr lang="da-DK"/>
              <a:t>Interessenter opfordres til at sende deres feedback i word-format til de angivne e-mailadresser.</a:t>
            </a:r>
          </a:p>
        </p:txBody>
      </p:sp>
      <p:pic>
        <p:nvPicPr>
          <p:cNvPr id="10" name="Pladsholder til billede 9" descr="Et billede, der indeholder negl/søm/nål, person, finger, tommelfinger&#10;&#10;Beskrivelsen er genereret automatisk">
            <a:extLst>
              <a:ext uri="{FF2B5EF4-FFF2-40B4-BE49-F238E27FC236}">
                <a16:creationId xmlns:a16="http://schemas.microsoft.com/office/drawing/2014/main" id="{4FEE2D4E-2E30-5A8E-0231-225634CDE415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2"/>
          <a:srcRect l="1578" r="1578"/>
          <a:stretch/>
        </p:blipFill>
        <p:spPr/>
      </p:pic>
    </p:spTree>
    <p:extLst>
      <p:ext uri="{BB962C8B-B14F-4D97-AF65-F5344CB8AC3E}">
        <p14:creationId xmlns:p14="http://schemas.microsoft.com/office/powerpoint/2010/main" val="2661409024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2.1" id="{19F6FF4A-BFB8-D448-81DB-A8F1C71F8E46}" vid="{CDCDF023-17A4-CF46-89DD-D6386F64A9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E2B5D51D139C7449253938BD1C98054" ma:contentTypeVersion="13" ma:contentTypeDescription="Opret et nyt dokument." ma:contentTypeScope="" ma:versionID="6f3c45a12c261508a4ff58a15cb697a4">
  <xsd:schema xmlns:xsd="http://www.w3.org/2001/XMLSchema" xmlns:xs="http://www.w3.org/2001/XMLSchema" xmlns:p="http://schemas.microsoft.com/office/2006/metadata/properties" xmlns:ns2="9f9445b5-d93f-454e-9eef-032b791707bf" xmlns:ns3="021f4f4b-2417-43a9-9ba3-55777723d995" targetNamespace="http://schemas.microsoft.com/office/2006/metadata/properties" ma:root="true" ma:fieldsID="0e3ed966315d87825dfc19c66146f2de" ns2:_="" ns3:_="">
    <xsd:import namespace="9f9445b5-d93f-454e-9eef-032b791707bf"/>
    <xsd:import namespace="021f4f4b-2417-43a9-9ba3-55777723d9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445b5-d93f-454e-9eef-032b791707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ledmærker" ma:readOnly="false" ma:fieldId="{5cf76f15-5ced-4ddc-b409-7134ff3c332f}" ma:taxonomyMulti="true" ma:sspId="b9b82bd1-5b88-4495-bc64-de00bc2c0a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1f4f4b-2417-43a9-9ba3-55777723d99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ksonomiopsamlingskolonne" ma:hidden="true" ma:list="{14a1e612-5353-4fd3-9c6e-f1b4fd078337}" ma:internalName="TaxCatchAll" ma:showField="CatchAllData" ma:web="021f4f4b-2417-43a9-9ba3-55777723d9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21f4f4b-2417-43a9-9ba3-55777723d995">
      <UserInfo>
        <DisplayName/>
        <AccountId xsi:nil="true"/>
        <AccountType/>
      </UserInfo>
    </SharedWithUsers>
    <lcf76f155ced4ddcb4097134ff3c332f xmlns="9f9445b5-d93f-454e-9eef-032b791707bf">
      <Terms xmlns="http://schemas.microsoft.com/office/infopath/2007/PartnerControls"/>
    </lcf76f155ced4ddcb4097134ff3c332f>
    <TaxCatchAll xmlns="021f4f4b-2417-43a9-9ba3-55777723d995" xsi:nil="true"/>
  </documentManagement>
</p:properties>
</file>

<file path=customXml/itemProps1.xml><?xml version="1.0" encoding="utf-8"?>
<ds:datastoreItem xmlns:ds="http://schemas.openxmlformats.org/officeDocument/2006/customXml" ds:itemID="{347EC8AF-82EE-4299-A539-2BF453C67DE1}"/>
</file>

<file path=customXml/itemProps2.xml><?xml version="1.0" encoding="utf-8"?>
<ds:datastoreItem xmlns:ds="http://schemas.openxmlformats.org/officeDocument/2006/customXml" ds:itemID="{EFBA0A12-5FB2-415E-9E9E-8E352237CE3E}"/>
</file>

<file path=customXml/itemProps3.xml><?xml version="1.0" encoding="utf-8"?>
<ds:datastoreItem xmlns:ds="http://schemas.openxmlformats.org/officeDocument/2006/customXml" ds:itemID="{79A6A63C-C023-4C0D-BA9B-99892CF9ED7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Slidetitler</vt:lpstr>
      </vt:variant>
      <vt:variant>
        <vt:i4>7</vt:i4>
      </vt:variant>
    </vt:vector>
  </HeadingPairs>
  <TitlesOfParts>
    <vt:vector size="9" baseType="lpstr">
      <vt:lpstr>Kontortema</vt:lpstr>
      <vt:lpstr>1_Office Theme</vt:lpstr>
      <vt:lpstr>Forslag til ændring af udlændingeloven: Fleksibilitet og bankkontokrav</vt:lpstr>
      <vt:lpstr>Baggrund</vt:lpstr>
      <vt:lpstr>Ændringsforslag</vt:lpstr>
      <vt:lpstr>Øget Fleksibilitet</vt:lpstr>
      <vt:lpstr>Jobskiftereglen</vt:lpstr>
      <vt:lpstr>Ophævelse af Bankkontokrav</vt:lpstr>
      <vt:lpstr>Konklusion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9</cp:revision>
  <dcterms:created xsi:type="dcterms:W3CDTF">2024-02-08T16:49:18Z</dcterms:created>
  <dcterms:modified xsi:type="dcterms:W3CDTF">2024-02-08T16:51:07Z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0x010100CE2B5D51D139C7449253938BD1C98054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</Properties>
</file>