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1" r:id="rId2"/>
  </p:sldMasterIdLst>
  <p:sldIdLst>
    <p:sldId id="268" r:id="rId3"/>
    <p:sldId id="273" r:id="rId4"/>
    <p:sldId id="272" r:id="rId5"/>
    <p:sldId id="271" r:id="rId6"/>
    <p:sldId id="270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ACD89C-99CA-4216-AF9F-8436E6D4EEBD}" v="64" dt="2024-02-08T19:22:05.2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 Hoffmann" userId="S::ph@opkurser.dk::c849dcce-7e13-4375-acef-e792789bc66c" providerId="AD" clId="Web-{84ACD89C-99CA-4216-AF9F-8436E6D4EEBD}"/>
    <pc:docChg chg="addSld delSld modSld addMainMaster">
      <pc:chgData name="Per Hoffmann" userId="S::ph@opkurser.dk::c849dcce-7e13-4375-acef-e792789bc66c" providerId="AD" clId="Web-{84ACD89C-99CA-4216-AF9F-8436E6D4EEBD}" dt="2024-02-08T19:22:01.713" v="55" actId="20577"/>
      <pc:docMkLst>
        <pc:docMk/>
      </pc:docMkLst>
      <pc:sldChg chg="del">
        <pc:chgData name="Per Hoffmann" userId="S::ph@opkurser.dk::c849dcce-7e13-4375-acef-e792789bc66c" providerId="AD" clId="Web-{84ACD89C-99CA-4216-AF9F-8436E6D4EEBD}" dt="2024-02-08T19:21:17.837" v="0"/>
        <pc:sldMkLst>
          <pc:docMk/>
          <pc:sldMk cId="3424942676" sldId="256"/>
        </pc:sldMkLst>
      </pc:sldChg>
      <pc:sldChg chg="addSp delSp modSp add">
        <pc:chgData name="Per Hoffmann" userId="S::ph@opkurser.dk::c849dcce-7e13-4375-acef-e792789bc66c" providerId="AD" clId="Web-{84ACD89C-99CA-4216-AF9F-8436E6D4EEBD}" dt="2024-02-08T19:22:01.713" v="55" actId="20577"/>
        <pc:sldMkLst>
          <pc:docMk/>
          <pc:sldMk cId="517934737" sldId="268"/>
        </pc:sldMkLst>
        <pc:spChg chg="mod">
          <ac:chgData name="Per Hoffmann" userId="S::ph@opkurser.dk::c849dcce-7e13-4375-acef-e792789bc66c" providerId="AD" clId="Web-{84ACD89C-99CA-4216-AF9F-8436E6D4EEBD}" dt="2024-02-08T19:21:20.259" v="7"/>
          <ac:spMkLst>
            <pc:docMk/>
            <pc:sldMk cId="517934737" sldId="268"/>
            <ac:spMk id="10" creationId="{3D477D2F-4EBC-34B0-2E1B-85F8FA327902}"/>
          </ac:spMkLst>
        </pc:spChg>
        <pc:spChg chg="mod">
          <ac:chgData name="Per Hoffmann" userId="S::ph@opkurser.dk::c849dcce-7e13-4375-acef-e792789bc66c" providerId="AD" clId="Web-{84ACD89C-99CA-4216-AF9F-8436E6D4EEBD}" dt="2024-02-08T19:22:01.713" v="55" actId="20577"/>
          <ac:spMkLst>
            <pc:docMk/>
            <pc:sldMk cId="517934737" sldId="268"/>
            <ac:spMk id="11" creationId="{CCF0AFEF-4E04-EB8C-C018-B91829C88F79}"/>
          </ac:spMkLst>
        </pc:spChg>
        <pc:spChg chg="del">
          <ac:chgData name="Per Hoffmann" userId="S::ph@opkurser.dk::c849dcce-7e13-4375-acef-e792789bc66c" providerId="AD" clId="Web-{84ACD89C-99CA-4216-AF9F-8436E6D4EEBD}" dt="2024-02-08T19:21:20.790" v="8"/>
          <ac:spMkLst>
            <pc:docMk/>
            <pc:sldMk cId="517934737" sldId="268"/>
            <ac:spMk id="12" creationId="{5815BB39-66AB-AA45-803A-EE04877F11D1}"/>
          </ac:spMkLst>
        </pc:spChg>
        <pc:picChg chg="add mod ord">
          <ac:chgData name="Per Hoffmann" userId="S::ph@opkurser.dk::c849dcce-7e13-4375-acef-e792789bc66c" providerId="AD" clId="Web-{84ACD89C-99CA-4216-AF9F-8436E6D4EEBD}" dt="2024-02-08T19:21:50.275" v="51" actId="14100"/>
          <ac:picMkLst>
            <pc:docMk/>
            <pc:sldMk cId="517934737" sldId="268"/>
            <ac:picMk id="2" creationId="{7981B54E-FF33-2D2F-3880-2CF80D33BF76}"/>
          </ac:picMkLst>
        </pc:picChg>
      </pc:sldChg>
      <pc:sldChg chg="addSp delSp modSp new">
        <pc:chgData name="Per Hoffmann" userId="S::ph@opkurser.dk::c849dcce-7e13-4375-acef-e792789bc66c" providerId="AD" clId="Web-{84ACD89C-99CA-4216-AF9F-8436E6D4EEBD}" dt="2024-02-08T19:21:33.837" v="50"/>
        <pc:sldMkLst>
          <pc:docMk/>
          <pc:sldMk cId="1809392652" sldId="269"/>
        </pc:sldMkLst>
        <pc:spChg chg="mod">
          <ac:chgData name="Per Hoffmann" userId="S::ph@opkurser.dk::c849dcce-7e13-4375-acef-e792789bc66c" providerId="AD" clId="Web-{84ACD89C-99CA-4216-AF9F-8436E6D4EEBD}" dt="2024-02-08T19:21:32.994" v="43"/>
          <ac:spMkLst>
            <pc:docMk/>
            <pc:sldMk cId="1809392652" sldId="269"/>
            <ac:spMk id="2" creationId="{715773D4-DF96-0FF8-C959-CD03875882E4}"/>
          </ac:spMkLst>
        </pc:spChg>
        <pc:spChg chg="mod">
          <ac:chgData name="Per Hoffmann" userId="S::ph@opkurser.dk::c849dcce-7e13-4375-acef-e792789bc66c" providerId="AD" clId="Web-{84ACD89C-99CA-4216-AF9F-8436E6D4EEBD}" dt="2024-02-08T19:21:33.259" v="44"/>
          <ac:spMkLst>
            <pc:docMk/>
            <pc:sldMk cId="1809392652" sldId="269"/>
            <ac:spMk id="3" creationId="{B8188B30-7BA7-D118-1463-3831D2A1879E}"/>
          </ac:spMkLst>
        </pc:spChg>
        <pc:spChg chg="mod">
          <ac:chgData name="Per Hoffmann" userId="S::ph@opkurser.dk::c849dcce-7e13-4375-acef-e792789bc66c" providerId="AD" clId="Web-{84ACD89C-99CA-4216-AF9F-8436E6D4EEBD}" dt="2024-02-08T19:21:33.275" v="45"/>
          <ac:spMkLst>
            <pc:docMk/>
            <pc:sldMk cId="1809392652" sldId="269"/>
            <ac:spMk id="4" creationId="{956689AD-5561-97A5-56A2-5CB134D75E6B}"/>
          </ac:spMkLst>
        </pc:spChg>
        <pc:spChg chg="mod">
          <ac:chgData name="Per Hoffmann" userId="S::ph@opkurser.dk::c849dcce-7e13-4375-acef-e792789bc66c" providerId="AD" clId="Web-{84ACD89C-99CA-4216-AF9F-8436E6D4EEBD}" dt="2024-02-08T19:21:33.275" v="46"/>
          <ac:spMkLst>
            <pc:docMk/>
            <pc:sldMk cId="1809392652" sldId="269"/>
            <ac:spMk id="5" creationId="{FF53B84C-201E-5123-3F90-0866212D5680}"/>
          </ac:spMkLst>
        </pc:spChg>
        <pc:spChg chg="mod">
          <ac:chgData name="Per Hoffmann" userId="S::ph@opkurser.dk::c849dcce-7e13-4375-acef-e792789bc66c" providerId="AD" clId="Web-{84ACD89C-99CA-4216-AF9F-8436E6D4EEBD}" dt="2024-02-08T19:21:33.291" v="47"/>
          <ac:spMkLst>
            <pc:docMk/>
            <pc:sldMk cId="1809392652" sldId="269"/>
            <ac:spMk id="6" creationId="{9A9C30B3-8933-7938-101B-2E7DBB10B44D}"/>
          </ac:spMkLst>
        </pc:spChg>
        <pc:spChg chg="mod">
          <ac:chgData name="Per Hoffmann" userId="S::ph@opkurser.dk::c849dcce-7e13-4375-acef-e792789bc66c" providerId="AD" clId="Web-{84ACD89C-99CA-4216-AF9F-8436E6D4EEBD}" dt="2024-02-08T19:21:33.291" v="48"/>
          <ac:spMkLst>
            <pc:docMk/>
            <pc:sldMk cId="1809392652" sldId="269"/>
            <ac:spMk id="7" creationId="{7F794EBF-CE72-631A-9B6A-C25FAACBF233}"/>
          </ac:spMkLst>
        </pc:spChg>
        <pc:spChg chg="mod">
          <ac:chgData name="Per Hoffmann" userId="S::ph@opkurser.dk::c849dcce-7e13-4375-acef-e792789bc66c" providerId="AD" clId="Web-{84ACD89C-99CA-4216-AF9F-8436E6D4EEBD}" dt="2024-02-08T19:21:33.306" v="49"/>
          <ac:spMkLst>
            <pc:docMk/>
            <pc:sldMk cId="1809392652" sldId="269"/>
            <ac:spMk id="8" creationId="{A3CF94BF-B47C-EDA9-EA87-9F361152D4F1}"/>
          </ac:spMkLst>
        </pc:spChg>
        <pc:spChg chg="del">
          <ac:chgData name="Per Hoffmann" userId="S::ph@opkurser.dk::c849dcce-7e13-4375-acef-e792789bc66c" providerId="AD" clId="Web-{84ACD89C-99CA-4216-AF9F-8436E6D4EEBD}" dt="2024-02-08T19:21:33.837" v="50"/>
          <ac:spMkLst>
            <pc:docMk/>
            <pc:sldMk cId="1809392652" sldId="269"/>
            <ac:spMk id="9" creationId="{CB5610C5-99F4-92D8-3524-9188C0ABEC93}"/>
          </ac:spMkLst>
        </pc:spChg>
        <pc:picChg chg="add mod ord">
          <ac:chgData name="Per Hoffmann" userId="S::ph@opkurser.dk::c849dcce-7e13-4375-acef-e792789bc66c" providerId="AD" clId="Web-{84ACD89C-99CA-4216-AF9F-8436E6D4EEBD}" dt="2024-02-08T19:21:33.837" v="50"/>
          <ac:picMkLst>
            <pc:docMk/>
            <pc:sldMk cId="1809392652" sldId="269"/>
            <ac:picMk id="10" creationId="{0E3EE97B-825A-3A19-F6FC-3886CB1182A6}"/>
          </ac:picMkLst>
        </pc:picChg>
      </pc:sldChg>
      <pc:sldChg chg="addSp delSp modSp new">
        <pc:chgData name="Per Hoffmann" userId="S::ph@opkurser.dk::c849dcce-7e13-4375-acef-e792789bc66c" providerId="AD" clId="Web-{84ACD89C-99CA-4216-AF9F-8436E6D4EEBD}" dt="2024-02-08T19:21:31.962" v="42"/>
        <pc:sldMkLst>
          <pc:docMk/>
          <pc:sldMk cId="1059149695" sldId="270"/>
        </pc:sldMkLst>
        <pc:spChg chg="mod">
          <ac:chgData name="Per Hoffmann" userId="S::ph@opkurser.dk::c849dcce-7e13-4375-acef-e792789bc66c" providerId="AD" clId="Web-{84ACD89C-99CA-4216-AF9F-8436E6D4EEBD}" dt="2024-02-08T19:21:30.837" v="35"/>
          <ac:spMkLst>
            <pc:docMk/>
            <pc:sldMk cId="1059149695" sldId="270"/>
            <ac:spMk id="2" creationId="{2CAE14A5-9584-C7DD-2295-066D9CE20837}"/>
          </ac:spMkLst>
        </pc:spChg>
        <pc:spChg chg="mod">
          <ac:chgData name="Per Hoffmann" userId="S::ph@opkurser.dk::c849dcce-7e13-4375-acef-e792789bc66c" providerId="AD" clId="Web-{84ACD89C-99CA-4216-AF9F-8436E6D4EEBD}" dt="2024-02-08T19:21:31.119" v="36"/>
          <ac:spMkLst>
            <pc:docMk/>
            <pc:sldMk cId="1059149695" sldId="270"/>
            <ac:spMk id="3" creationId="{9B5C20AA-29C7-AA5C-C40B-EFC5BFB4DD27}"/>
          </ac:spMkLst>
        </pc:spChg>
        <pc:spChg chg="mod">
          <ac:chgData name="Per Hoffmann" userId="S::ph@opkurser.dk::c849dcce-7e13-4375-acef-e792789bc66c" providerId="AD" clId="Web-{84ACD89C-99CA-4216-AF9F-8436E6D4EEBD}" dt="2024-02-08T19:21:31.134" v="37"/>
          <ac:spMkLst>
            <pc:docMk/>
            <pc:sldMk cId="1059149695" sldId="270"/>
            <ac:spMk id="4" creationId="{5D1A46D8-8E38-E279-9778-C50DF1F59FD6}"/>
          </ac:spMkLst>
        </pc:spChg>
        <pc:spChg chg="del">
          <ac:chgData name="Per Hoffmann" userId="S::ph@opkurser.dk::c849dcce-7e13-4375-acef-e792789bc66c" providerId="AD" clId="Web-{84ACD89C-99CA-4216-AF9F-8436E6D4EEBD}" dt="2024-02-08T19:21:31.962" v="42"/>
          <ac:spMkLst>
            <pc:docMk/>
            <pc:sldMk cId="1059149695" sldId="270"/>
            <ac:spMk id="5" creationId="{EE80533B-1644-2456-5643-92A8156179BE}"/>
          </ac:spMkLst>
        </pc:spChg>
        <pc:spChg chg="mod">
          <ac:chgData name="Per Hoffmann" userId="S::ph@opkurser.dk::c849dcce-7e13-4375-acef-e792789bc66c" providerId="AD" clId="Web-{84ACD89C-99CA-4216-AF9F-8436E6D4EEBD}" dt="2024-02-08T19:21:31.134" v="38"/>
          <ac:spMkLst>
            <pc:docMk/>
            <pc:sldMk cId="1059149695" sldId="270"/>
            <ac:spMk id="6" creationId="{C1A8FBDD-264F-058D-EF07-98457528036B}"/>
          </ac:spMkLst>
        </pc:spChg>
        <pc:spChg chg="mod">
          <ac:chgData name="Per Hoffmann" userId="S::ph@opkurser.dk::c849dcce-7e13-4375-acef-e792789bc66c" providerId="AD" clId="Web-{84ACD89C-99CA-4216-AF9F-8436E6D4EEBD}" dt="2024-02-08T19:21:31.150" v="39"/>
          <ac:spMkLst>
            <pc:docMk/>
            <pc:sldMk cId="1059149695" sldId="270"/>
            <ac:spMk id="7" creationId="{7C220F8F-72E2-E9D5-9D2A-4AE4D800606A}"/>
          </ac:spMkLst>
        </pc:spChg>
        <pc:spChg chg="mod">
          <ac:chgData name="Per Hoffmann" userId="S::ph@opkurser.dk::c849dcce-7e13-4375-acef-e792789bc66c" providerId="AD" clId="Web-{84ACD89C-99CA-4216-AF9F-8436E6D4EEBD}" dt="2024-02-08T19:21:31.150" v="40"/>
          <ac:spMkLst>
            <pc:docMk/>
            <pc:sldMk cId="1059149695" sldId="270"/>
            <ac:spMk id="8" creationId="{5D6C8A6F-7862-9878-7FC3-73D8C5B6CA41}"/>
          </ac:spMkLst>
        </pc:spChg>
        <pc:spChg chg="mod">
          <ac:chgData name="Per Hoffmann" userId="S::ph@opkurser.dk::c849dcce-7e13-4375-acef-e792789bc66c" providerId="AD" clId="Web-{84ACD89C-99CA-4216-AF9F-8436E6D4EEBD}" dt="2024-02-08T19:21:31.166" v="41"/>
          <ac:spMkLst>
            <pc:docMk/>
            <pc:sldMk cId="1059149695" sldId="270"/>
            <ac:spMk id="9" creationId="{F0F6B6F7-010B-BBDE-51FD-A0A1323B5392}"/>
          </ac:spMkLst>
        </pc:spChg>
        <pc:picChg chg="add mod ord">
          <ac:chgData name="Per Hoffmann" userId="S::ph@opkurser.dk::c849dcce-7e13-4375-acef-e792789bc66c" providerId="AD" clId="Web-{84ACD89C-99CA-4216-AF9F-8436E6D4EEBD}" dt="2024-02-08T19:21:31.962" v="42"/>
          <ac:picMkLst>
            <pc:docMk/>
            <pc:sldMk cId="1059149695" sldId="270"/>
            <ac:picMk id="10" creationId="{D318AA6E-6454-79CC-7AFA-5EE98DB889E1}"/>
          </ac:picMkLst>
        </pc:picChg>
      </pc:sldChg>
      <pc:sldChg chg="addSp delSp modSp new">
        <pc:chgData name="Per Hoffmann" userId="S::ph@opkurser.dk::c849dcce-7e13-4375-acef-e792789bc66c" providerId="AD" clId="Web-{84ACD89C-99CA-4216-AF9F-8436E6D4EEBD}" dt="2024-02-08T19:21:29.916" v="34"/>
        <pc:sldMkLst>
          <pc:docMk/>
          <pc:sldMk cId="1568707111" sldId="271"/>
        </pc:sldMkLst>
        <pc:spChg chg="mod">
          <ac:chgData name="Per Hoffmann" userId="S::ph@opkurser.dk::c849dcce-7e13-4375-acef-e792789bc66c" providerId="AD" clId="Web-{84ACD89C-99CA-4216-AF9F-8436E6D4EEBD}" dt="2024-02-08T19:21:29.025" v="27"/>
          <ac:spMkLst>
            <pc:docMk/>
            <pc:sldMk cId="1568707111" sldId="271"/>
            <ac:spMk id="2" creationId="{94A2448B-C5B8-6140-58D6-F0E4C02C3B86}"/>
          </ac:spMkLst>
        </pc:spChg>
        <pc:spChg chg="mod">
          <ac:chgData name="Per Hoffmann" userId="S::ph@opkurser.dk::c849dcce-7e13-4375-acef-e792789bc66c" providerId="AD" clId="Web-{84ACD89C-99CA-4216-AF9F-8436E6D4EEBD}" dt="2024-02-08T19:21:29.291" v="28"/>
          <ac:spMkLst>
            <pc:docMk/>
            <pc:sldMk cId="1568707111" sldId="271"/>
            <ac:spMk id="3" creationId="{6EFBD48F-101A-1311-7FDC-A7B5E6E2F71B}"/>
          </ac:spMkLst>
        </pc:spChg>
        <pc:spChg chg="mod">
          <ac:chgData name="Per Hoffmann" userId="S::ph@opkurser.dk::c849dcce-7e13-4375-acef-e792789bc66c" providerId="AD" clId="Web-{84ACD89C-99CA-4216-AF9F-8436E6D4EEBD}" dt="2024-02-08T19:21:29.291" v="29"/>
          <ac:spMkLst>
            <pc:docMk/>
            <pc:sldMk cId="1568707111" sldId="271"/>
            <ac:spMk id="4" creationId="{EBF2526C-82C0-B249-6391-E2E386BEBC72}"/>
          </ac:spMkLst>
        </pc:spChg>
        <pc:spChg chg="mod">
          <ac:chgData name="Per Hoffmann" userId="S::ph@opkurser.dk::c849dcce-7e13-4375-acef-e792789bc66c" providerId="AD" clId="Web-{84ACD89C-99CA-4216-AF9F-8436E6D4EEBD}" dt="2024-02-08T19:21:29.306" v="30"/>
          <ac:spMkLst>
            <pc:docMk/>
            <pc:sldMk cId="1568707111" sldId="271"/>
            <ac:spMk id="5" creationId="{4E431CE7-9838-C555-523F-7218C724517E}"/>
          </ac:spMkLst>
        </pc:spChg>
        <pc:spChg chg="mod">
          <ac:chgData name="Per Hoffmann" userId="S::ph@opkurser.dk::c849dcce-7e13-4375-acef-e792789bc66c" providerId="AD" clId="Web-{84ACD89C-99CA-4216-AF9F-8436E6D4EEBD}" dt="2024-02-08T19:21:29.306" v="31"/>
          <ac:spMkLst>
            <pc:docMk/>
            <pc:sldMk cId="1568707111" sldId="271"/>
            <ac:spMk id="6" creationId="{7BAC546B-C146-2620-FA7C-F348B48DF5F6}"/>
          </ac:spMkLst>
        </pc:spChg>
        <pc:spChg chg="mod">
          <ac:chgData name="Per Hoffmann" userId="S::ph@opkurser.dk::c849dcce-7e13-4375-acef-e792789bc66c" providerId="AD" clId="Web-{84ACD89C-99CA-4216-AF9F-8436E6D4EEBD}" dt="2024-02-08T19:21:29.322" v="32"/>
          <ac:spMkLst>
            <pc:docMk/>
            <pc:sldMk cId="1568707111" sldId="271"/>
            <ac:spMk id="7" creationId="{0759490A-93C0-7A33-E289-7C8A37391FDF}"/>
          </ac:spMkLst>
        </pc:spChg>
        <pc:spChg chg="mod">
          <ac:chgData name="Per Hoffmann" userId="S::ph@opkurser.dk::c849dcce-7e13-4375-acef-e792789bc66c" providerId="AD" clId="Web-{84ACD89C-99CA-4216-AF9F-8436E6D4EEBD}" dt="2024-02-08T19:21:29.337" v="33"/>
          <ac:spMkLst>
            <pc:docMk/>
            <pc:sldMk cId="1568707111" sldId="271"/>
            <ac:spMk id="8" creationId="{48FDEB1D-6E08-50E5-C7DF-AB2FDD54C01F}"/>
          </ac:spMkLst>
        </pc:spChg>
        <pc:spChg chg="del">
          <ac:chgData name="Per Hoffmann" userId="S::ph@opkurser.dk::c849dcce-7e13-4375-acef-e792789bc66c" providerId="AD" clId="Web-{84ACD89C-99CA-4216-AF9F-8436E6D4EEBD}" dt="2024-02-08T19:21:29.916" v="34"/>
          <ac:spMkLst>
            <pc:docMk/>
            <pc:sldMk cId="1568707111" sldId="271"/>
            <ac:spMk id="9" creationId="{D1743918-1E5D-15BB-62CE-15D18A9A78B5}"/>
          </ac:spMkLst>
        </pc:spChg>
        <pc:picChg chg="add mod ord">
          <ac:chgData name="Per Hoffmann" userId="S::ph@opkurser.dk::c849dcce-7e13-4375-acef-e792789bc66c" providerId="AD" clId="Web-{84ACD89C-99CA-4216-AF9F-8436E6D4EEBD}" dt="2024-02-08T19:21:29.916" v="34"/>
          <ac:picMkLst>
            <pc:docMk/>
            <pc:sldMk cId="1568707111" sldId="271"/>
            <ac:picMk id="10" creationId="{32069CF5-56F5-D8A8-BC05-20863455EF59}"/>
          </ac:picMkLst>
        </pc:picChg>
      </pc:sldChg>
      <pc:sldChg chg="addSp delSp modSp new">
        <pc:chgData name="Per Hoffmann" userId="S::ph@opkurser.dk::c849dcce-7e13-4375-acef-e792789bc66c" providerId="AD" clId="Web-{84ACD89C-99CA-4216-AF9F-8436E6D4EEBD}" dt="2024-02-08T19:21:27.994" v="26"/>
        <pc:sldMkLst>
          <pc:docMk/>
          <pc:sldMk cId="902768446" sldId="272"/>
        </pc:sldMkLst>
        <pc:spChg chg="mod">
          <ac:chgData name="Per Hoffmann" userId="S::ph@opkurser.dk::c849dcce-7e13-4375-acef-e792789bc66c" providerId="AD" clId="Web-{84ACD89C-99CA-4216-AF9F-8436E6D4EEBD}" dt="2024-02-08T19:21:25.697" v="18"/>
          <ac:spMkLst>
            <pc:docMk/>
            <pc:sldMk cId="902768446" sldId="272"/>
            <ac:spMk id="2" creationId="{C417185B-7039-C8C4-B633-8E01621E887E}"/>
          </ac:spMkLst>
        </pc:spChg>
        <pc:spChg chg="del">
          <ac:chgData name="Per Hoffmann" userId="S::ph@opkurser.dk::c849dcce-7e13-4375-acef-e792789bc66c" providerId="AD" clId="Web-{84ACD89C-99CA-4216-AF9F-8436E6D4EEBD}" dt="2024-02-08T19:21:27.087" v="25"/>
          <ac:spMkLst>
            <pc:docMk/>
            <pc:sldMk cId="902768446" sldId="272"/>
            <ac:spMk id="3" creationId="{31241292-B1A1-42DD-1245-C25FDB8163FD}"/>
          </ac:spMkLst>
        </pc:spChg>
        <pc:spChg chg="mod">
          <ac:chgData name="Per Hoffmann" userId="S::ph@opkurser.dk::c849dcce-7e13-4375-acef-e792789bc66c" providerId="AD" clId="Web-{84ACD89C-99CA-4216-AF9F-8436E6D4EEBD}" dt="2024-02-08T19:21:26.072" v="19"/>
          <ac:spMkLst>
            <pc:docMk/>
            <pc:sldMk cId="902768446" sldId="272"/>
            <ac:spMk id="4" creationId="{FE33AD2B-B634-F5E8-DD4B-9823F024D56C}"/>
          </ac:spMkLst>
        </pc:spChg>
        <pc:spChg chg="mod">
          <ac:chgData name="Per Hoffmann" userId="S::ph@opkurser.dk::c849dcce-7e13-4375-acef-e792789bc66c" providerId="AD" clId="Web-{84ACD89C-99CA-4216-AF9F-8436E6D4EEBD}" dt="2024-02-08T19:21:26.087" v="20"/>
          <ac:spMkLst>
            <pc:docMk/>
            <pc:sldMk cId="902768446" sldId="272"/>
            <ac:spMk id="5" creationId="{47F00622-6440-CAAB-760F-E91B2DBCB4D5}"/>
          </ac:spMkLst>
        </pc:spChg>
        <pc:spChg chg="del">
          <ac:chgData name="Per Hoffmann" userId="S::ph@opkurser.dk::c849dcce-7e13-4375-acef-e792789bc66c" providerId="AD" clId="Web-{84ACD89C-99CA-4216-AF9F-8436E6D4EEBD}" dt="2024-02-08T19:21:27.994" v="26"/>
          <ac:spMkLst>
            <pc:docMk/>
            <pc:sldMk cId="902768446" sldId="272"/>
            <ac:spMk id="6" creationId="{B669DDDA-A189-2BE1-6D1B-51A8E71DEFC6}"/>
          </ac:spMkLst>
        </pc:spChg>
        <pc:spChg chg="mod">
          <ac:chgData name="Per Hoffmann" userId="S::ph@opkurser.dk::c849dcce-7e13-4375-acef-e792789bc66c" providerId="AD" clId="Web-{84ACD89C-99CA-4216-AF9F-8436E6D4EEBD}" dt="2024-02-08T19:21:26.103" v="21"/>
          <ac:spMkLst>
            <pc:docMk/>
            <pc:sldMk cId="902768446" sldId="272"/>
            <ac:spMk id="7" creationId="{25C8A9C1-5E74-9A52-F378-E7E3024B0D31}"/>
          </ac:spMkLst>
        </pc:spChg>
        <pc:spChg chg="mod">
          <ac:chgData name="Per Hoffmann" userId="S::ph@opkurser.dk::c849dcce-7e13-4375-acef-e792789bc66c" providerId="AD" clId="Web-{84ACD89C-99CA-4216-AF9F-8436E6D4EEBD}" dt="2024-02-08T19:21:26.119" v="22"/>
          <ac:spMkLst>
            <pc:docMk/>
            <pc:sldMk cId="902768446" sldId="272"/>
            <ac:spMk id="8" creationId="{BCA68DF3-13E9-7BA4-8B11-72996A7DEE09}"/>
          </ac:spMkLst>
        </pc:spChg>
        <pc:spChg chg="mod">
          <ac:chgData name="Per Hoffmann" userId="S::ph@opkurser.dk::c849dcce-7e13-4375-acef-e792789bc66c" providerId="AD" clId="Web-{84ACD89C-99CA-4216-AF9F-8436E6D4EEBD}" dt="2024-02-08T19:21:26.119" v="23"/>
          <ac:spMkLst>
            <pc:docMk/>
            <pc:sldMk cId="902768446" sldId="272"/>
            <ac:spMk id="10" creationId="{E890D3F6-0C8F-5C7F-F42C-0CFF8D2126F6}"/>
          </ac:spMkLst>
        </pc:spChg>
        <pc:spChg chg="mod">
          <ac:chgData name="Per Hoffmann" userId="S::ph@opkurser.dk::c849dcce-7e13-4375-acef-e792789bc66c" providerId="AD" clId="Web-{84ACD89C-99CA-4216-AF9F-8436E6D4EEBD}" dt="2024-02-08T19:21:26.134" v="24"/>
          <ac:spMkLst>
            <pc:docMk/>
            <pc:sldMk cId="902768446" sldId="272"/>
            <ac:spMk id="11" creationId="{D6DEEFF7-33AA-4B6F-1702-171256F0790A}"/>
          </ac:spMkLst>
        </pc:spChg>
        <pc:picChg chg="add mod ord">
          <ac:chgData name="Per Hoffmann" userId="S::ph@opkurser.dk::c849dcce-7e13-4375-acef-e792789bc66c" providerId="AD" clId="Web-{84ACD89C-99CA-4216-AF9F-8436E6D4EEBD}" dt="2024-02-08T19:21:27.087" v="25"/>
          <ac:picMkLst>
            <pc:docMk/>
            <pc:sldMk cId="902768446" sldId="272"/>
            <ac:picMk id="12" creationId="{B813D46F-059D-AFA8-4FAD-006D67DFFC43}"/>
          </ac:picMkLst>
        </pc:picChg>
        <pc:picChg chg="add mod ord">
          <ac:chgData name="Per Hoffmann" userId="S::ph@opkurser.dk::c849dcce-7e13-4375-acef-e792789bc66c" providerId="AD" clId="Web-{84ACD89C-99CA-4216-AF9F-8436E6D4EEBD}" dt="2024-02-08T19:21:27.994" v="26"/>
          <ac:picMkLst>
            <pc:docMk/>
            <pc:sldMk cId="902768446" sldId="272"/>
            <ac:picMk id="13" creationId="{5FE13534-F390-A29A-D46D-76D84F339948}"/>
          </ac:picMkLst>
        </pc:picChg>
      </pc:sldChg>
      <pc:sldChg chg="addSp delSp modSp new">
        <pc:chgData name="Per Hoffmann" userId="S::ph@opkurser.dk::c849dcce-7e13-4375-acef-e792789bc66c" providerId="AD" clId="Web-{84ACD89C-99CA-4216-AF9F-8436E6D4EEBD}" dt="2024-02-08T19:21:24.337" v="17"/>
        <pc:sldMkLst>
          <pc:docMk/>
          <pc:sldMk cId="2824888694" sldId="273"/>
        </pc:sldMkLst>
        <pc:spChg chg="mod">
          <ac:chgData name="Per Hoffmann" userId="S::ph@opkurser.dk::c849dcce-7e13-4375-acef-e792789bc66c" providerId="AD" clId="Web-{84ACD89C-99CA-4216-AF9F-8436E6D4EEBD}" dt="2024-02-08T19:21:22.228" v="10"/>
          <ac:spMkLst>
            <pc:docMk/>
            <pc:sldMk cId="2824888694" sldId="273"/>
            <ac:spMk id="2" creationId="{50DBFC65-F5AD-976B-33A2-203608AE5C0A}"/>
          </ac:spMkLst>
        </pc:spChg>
        <pc:spChg chg="mod">
          <ac:chgData name="Per Hoffmann" userId="S::ph@opkurser.dk::c849dcce-7e13-4375-acef-e792789bc66c" providerId="AD" clId="Web-{84ACD89C-99CA-4216-AF9F-8436E6D4EEBD}" dt="2024-02-08T19:21:22.572" v="11"/>
          <ac:spMkLst>
            <pc:docMk/>
            <pc:sldMk cId="2824888694" sldId="273"/>
            <ac:spMk id="3" creationId="{88E88C43-B51C-4CE4-E041-509D704F11F3}"/>
          </ac:spMkLst>
        </pc:spChg>
        <pc:spChg chg="mod">
          <ac:chgData name="Per Hoffmann" userId="S::ph@opkurser.dk::c849dcce-7e13-4375-acef-e792789bc66c" providerId="AD" clId="Web-{84ACD89C-99CA-4216-AF9F-8436E6D4EEBD}" dt="2024-02-08T19:21:22.587" v="12"/>
          <ac:spMkLst>
            <pc:docMk/>
            <pc:sldMk cId="2824888694" sldId="273"/>
            <ac:spMk id="4" creationId="{77B583A2-6E37-A628-68C8-E109C10BDB91}"/>
          </ac:spMkLst>
        </pc:spChg>
        <pc:spChg chg="mod">
          <ac:chgData name="Per Hoffmann" userId="S::ph@opkurser.dk::c849dcce-7e13-4375-acef-e792789bc66c" providerId="AD" clId="Web-{84ACD89C-99CA-4216-AF9F-8436E6D4EEBD}" dt="2024-02-08T19:21:22.603" v="13"/>
          <ac:spMkLst>
            <pc:docMk/>
            <pc:sldMk cId="2824888694" sldId="273"/>
            <ac:spMk id="5" creationId="{EFEED02B-65CB-5C4E-2F3D-AFF29A563123}"/>
          </ac:spMkLst>
        </pc:spChg>
        <pc:spChg chg="mod">
          <ac:chgData name="Per Hoffmann" userId="S::ph@opkurser.dk::c849dcce-7e13-4375-acef-e792789bc66c" providerId="AD" clId="Web-{84ACD89C-99CA-4216-AF9F-8436E6D4EEBD}" dt="2024-02-08T19:21:22.603" v="14"/>
          <ac:spMkLst>
            <pc:docMk/>
            <pc:sldMk cId="2824888694" sldId="273"/>
            <ac:spMk id="6" creationId="{08132853-ABC7-D1A8-4C7D-DCA8AFC14B50}"/>
          </ac:spMkLst>
        </pc:spChg>
        <pc:spChg chg="mod">
          <ac:chgData name="Per Hoffmann" userId="S::ph@opkurser.dk::c849dcce-7e13-4375-acef-e792789bc66c" providerId="AD" clId="Web-{84ACD89C-99CA-4216-AF9F-8436E6D4EEBD}" dt="2024-02-08T19:21:22.619" v="15"/>
          <ac:spMkLst>
            <pc:docMk/>
            <pc:sldMk cId="2824888694" sldId="273"/>
            <ac:spMk id="7" creationId="{F18F67E0-76E5-8F53-4AFB-DF500473104F}"/>
          </ac:spMkLst>
        </pc:spChg>
        <pc:spChg chg="mod">
          <ac:chgData name="Per Hoffmann" userId="S::ph@opkurser.dk::c849dcce-7e13-4375-acef-e792789bc66c" providerId="AD" clId="Web-{84ACD89C-99CA-4216-AF9F-8436E6D4EEBD}" dt="2024-02-08T19:21:22.634" v="16"/>
          <ac:spMkLst>
            <pc:docMk/>
            <pc:sldMk cId="2824888694" sldId="273"/>
            <ac:spMk id="8" creationId="{CE511505-834B-A718-F416-437DE4C018E8}"/>
          </ac:spMkLst>
        </pc:spChg>
        <pc:spChg chg="del">
          <ac:chgData name="Per Hoffmann" userId="S::ph@opkurser.dk::c849dcce-7e13-4375-acef-e792789bc66c" providerId="AD" clId="Web-{84ACD89C-99CA-4216-AF9F-8436E6D4EEBD}" dt="2024-02-08T19:21:24.337" v="17"/>
          <ac:spMkLst>
            <pc:docMk/>
            <pc:sldMk cId="2824888694" sldId="273"/>
            <ac:spMk id="9" creationId="{9E6812F3-4026-7174-B53E-9F950AFF583D}"/>
          </ac:spMkLst>
        </pc:spChg>
        <pc:picChg chg="add mod ord">
          <ac:chgData name="Per Hoffmann" userId="S::ph@opkurser.dk::c849dcce-7e13-4375-acef-e792789bc66c" providerId="AD" clId="Web-{84ACD89C-99CA-4216-AF9F-8436E6D4EEBD}" dt="2024-02-08T19:21:24.337" v="17"/>
          <ac:picMkLst>
            <pc:docMk/>
            <pc:sldMk cId="2824888694" sldId="273"/>
            <ac:picMk id="10" creationId="{FDAE75D5-2F5C-228C-D028-282C7F594B7F}"/>
          </ac:picMkLst>
        </pc:picChg>
      </pc:sldChg>
      <pc:sldMasterChg chg="add addSldLayout">
        <pc:chgData name="Per Hoffmann" userId="S::ph@opkurser.dk::c849dcce-7e13-4375-acef-e792789bc66c" providerId="AD" clId="Web-{84ACD89C-99CA-4216-AF9F-8436E6D4EEBD}" dt="2024-02-08T19:21:17.947" v="1"/>
        <pc:sldMasterMkLst>
          <pc:docMk/>
          <pc:sldMasterMk cId="3695551797" sldId="2147483721"/>
        </pc:sldMasterMkLst>
        <pc:sldLayoutChg chg="add">
          <pc:chgData name="Per Hoffmann" userId="S::ph@opkurser.dk::c849dcce-7e13-4375-acef-e792789bc66c" providerId="AD" clId="Web-{84ACD89C-99CA-4216-AF9F-8436E6D4EEBD}" dt="2024-02-08T19:21:17.947" v="1"/>
          <pc:sldLayoutMkLst>
            <pc:docMk/>
            <pc:sldMasterMk cId="3695551797" sldId="2147483721"/>
            <pc:sldLayoutMk cId="3071502949" sldId="2147483720"/>
          </pc:sldLayoutMkLst>
        </pc:sldLayoutChg>
        <pc:sldLayoutChg chg="add">
          <pc:chgData name="Per Hoffmann" userId="S::ph@opkurser.dk::c849dcce-7e13-4375-acef-e792789bc66c" providerId="AD" clId="Web-{84ACD89C-99CA-4216-AF9F-8436E6D4EEBD}" dt="2024-02-08T19:21:17.947" v="1"/>
          <pc:sldLayoutMkLst>
            <pc:docMk/>
            <pc:sldMasterMk cId="3695551797" sldId="2147483721"/>
            <pc:sldLayoutMk cId="1250234315" sldId="2147483722"/>
          </pc:sldLayoutMkLst>
        </pc:sldLayoutChg>
        <pc:sldLayoutChg chg="add">
          <pc:chgData name="Per Hoffmann" userId="S::ph@opkurser.dk::c849dcce-7e13-4375-acef-e792789bc66c" providerId="AD" clId="Web-{84ACD89C-99CA-4216-AF9F-8436E6D4EEBD}" dt="2024-02-08T19:21:17.947" v="1"/>
          <pc:sldLayoutMkLst>
            <pc:docMk/>
            <pc:sldMasterMk cId="3695551797" sldId="2147483721"/>
            <pc:sldLayoutMk cId="3969185550" sldId="2147483723"/>
          </pc:sldLayoutMkLst>
        </pc:sldLayoutChg>
        <pc:sldLayoutChg chg="add">
          <pc:chgData name="Per Hoffmann" userId="S::ph@opkurser.dk::c849dcce-7e13-4375-acef-e792789bc66c" providerId="AD" clId="Web-{84ACD89C-99CA-4216-AF9F-8436E6D4EEBD}" dt="2024-02-08T19:21:17.947" v="1"/>
          <pc:sldLayoutMkLst>
            <pc:docMk/>
            <pc:sldMasterMk cId="3695551797" sldId="2147483721"/>
            <pc:sldLayoutMk cId="546335516" sldId="2147483724"/>
          </pc:sldLayoutMkLst>
        </pc:sldLayoutChg>
        <pc:sldLayoutChg chg="add">
          <pc:chgData name="Per Hoffmann" userId="S::ph@opkurser.dk::c849dcce-7e13-4375-acef-e792789bc66c" providerId="AD" clId="Web-{84ACD89C-99CA-4216-AF9F-8436E6D4EEBD}" dt="2024-02-08T19:21:17.947" v="1"/>
          <pc:sldLayoutMkLst>
            <pc:docMk/>
            <pc:sldMasterMk cId="3695551797" sldId="2147483721"/>
            <pc:sldLayoutMk cId="733103191" sldId="2147483725"/>
          </pc:sldLayoutMkLst>
        </pc:sldLayoutChg>
        <pc:sldLayoutChg chg="add">
          <pc:chgData name="Per Hoffmann" userId="S::ph@opkurser.dk::c849dcce-7e13-4375-acef-e792789bc66c" providerId="AD" clId="Web-{84ACD89C-99CA-4216-AF9F-8436E6D4EEBD}" dt="2024-02-08T19:21:17.947" v="1"/>
          <pc:sldLayoutMkLst>
            <pc:docMk/>
            <pc:sldMasterMk cId="3695551797" sldId="2147483721"/>
            <pc:sldLayoutMk cId="4020307752" sldId="2147483726"/>
          </pc:sldLayoutMkLst>
        </pc:sldLayoutChg>
        <pc:sldLayoutChg chg="add">
          <pc:chgData name="Per Hoffmann" userId="S::ph@opkurser.dk::c849dcce-7e13-4375-acef-e792789bc66c" providerId="AD" clId="Web-{84ACD89C-99CA-4216-AF9F-8436E6D4EEBD}" dt="2024-02-08T19:21:17.947" v="1"/>
          <pc:sldLayoutMkLst>
            <pc:docMk/>
            <pc:sldMasterMk cId="3695551797" sldId="2147483721"/>
            <pc:sldLayoutMk cId="2500690356" sldId="2147483727"/>
          </pc:sldLayoutMkLst>
        </pc:sldLayoutChg>
        <pc:sldLayoutChg chg="add">
          <pc:chgData name="Per Hoffmann" userId="S::ph@opkurser.dk::c849dcce-7e13-4375-acef-e792789bc66c" providerId="AD" clId="Web-{84ACD89C-99CA-4216-AF9F-8436E6D4EEBD}" dt="2024-02-08T19:21:17.947" v="1"/>
          <pc:sldLayoutMkLst>
            <pc:docMk/>
            <pc:sldMasterMk cId="3695551797" sldId="2147483721"/>
            <pc:sldLayoutMk cId="1500072344" sldId="2147483728"/>
          </pc:sldLayoutMkLst>
        </pc:sldLayoutChg>
        <pc:sldLayoutChg chg="add">
          <pc:chgData name="Per Hoffmann" userId="S::ph@opkurser.dk::c849dcce-7e13-4375-acef-e792789bc66c" providerId="AD" clId="Web-{84ACD89C-99CA-4216-AF9F-8436E6D4EEBD}" dt="2024-02-08T19:21:17.947" v="1"/>
          <pc:sldLayoutMkLst>
            <pc:docMk/>
            <pc:sldMasterMk cId="3695551797" sldId="2147483721"/>
            <pc:sldLayoutMk cId="3524593784" sldId="2147483729"/>
          </pc:sldLayoutMkLst>
        </pc:sldLayoutChg>
        <pc:sldLayoutChg chg="add">
          <pc:chgData name="Per Hoffmann" userId="S::ph@opkurser.dk::c849dcce-7e13-4375-acef-e792789bc66c" providerId="AD" clId="Web-{84ACD89C-99CA-4216-AF9F-8436E6D4EEBD}" dt="2024-02-08T19:21:17.947" v="1"/>
          <pc:sldLayoutMkLst>
            <pc:docMk/>
            <pc:sldMasterMk cId="3695551797" sldId="2147483721"/>
            <pc:sldLayoutMk cId="146645219" sldId="214748373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6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2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A4A77-C0EC-E90C-087A-E71757299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926541"/>
            <a:ext cx="10972800" cy="1663044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AB453-76B0-1DBA-9EE3-645CA9804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5735636"/>
            <a:ext cx="10972800" cy="474663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29D4B-20DA-C5A9-370C-5C556DC7C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23F1A-779F-4295-3160-E943DBC04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849934F-55C5-A548-E041-1CB8C42DF0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926541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50234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665" y="1610518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665" y="2222065"/>
            <a:ext cx="5157786" cy="7029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7745948-92EA-3E8A-1DBC-45422E91850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209800" y="3262768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87155554-9334-F8D5-FA7F-80CF2FB3BC78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2209800" y="3874315"/>
            <a:ext cx="5157786" cy="7029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44C718E-DBD5-B640-39D2-7860AFE27FFB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960666" y="4884397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BB073C5F-2FFF-4B6A-E630-E112FB5B952B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960666" y="5495944"/>
            <a:ext cx="5157786" cy="7029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76F28-A527-C906-EE7C-5440E0C56B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31490" y="2031153"/>
            <a:ext cx="3650910" cy="3650910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30843267-C01A-455A-D8A3-E8A7C6CFB0F6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1DAE6A71-9FA2-20A0-D992-DEBF7FF3301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85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76F28-A527-C906-EE7C-5440E0C56B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722823" y="2004053"/>
            <a:ext cx="2746354" cy="2746354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2C780-6C1C-A81B-5B9E-735DFD6F43D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369902" y="4768114"/>
            <a:ext cx="3452196" cy="59384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29AB7CE-949B-41D7-A673-06B30968CD01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369902" y="5379661"/>
            <a:ext cx="3452194" cy="83063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1" name="Picture Placeholder 23">
            <a:extLst>
              <a:ext uri="{FF2B5EF4-FFF2-40B4-BE49-F238E27FC236}">
                <a16:creationId xmlns:a16="http://schemas.microsoft.com/office/drawing/2014/main" id="{DF95759B-DFBD-52FF-4B1E-1EFF531D300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340666" y="2004053"/>
            <a:ext cx="2746354" cy="2746354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C6C789A-7FB2-432A-6019-3F62E5386F29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7987745" y="4768114"/>
            <a:ext cx="3452196" cy="59384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72CBAF-4BDE-95E9-99A1-9EDDBDEF84DC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7987745" y="5379661"/>
            <a:ext cx="3452194" cy="83063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6" name="Picture Placeholder 23">
            <a:extLst>
              <a:ext uri="{FF2B5EF4-FFF2-40B4-BE49-F238E27FC236}">
                <a16:creationId xmlns:a16="http://schemas.microsoft.com/office/drawing/2014/main" id="{17E0D596-964B-B199-1020-9CA46C3669D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114918" y="2004052"/>
            <a:ext cx="2746354" cy="2746354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1F48CE7A-5E89-3480-B862-44BFAC429981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761997" y="4768113"/>
            <a:ext cx="3452196" cy="59384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78CF0CF5-EF6E-47A1-80D2-088122A0E64F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761997" y="5379660"/>
            <a:ext cx="3452194" cy="83063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546335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2C780-6C1C-A81B-5B9E-735DFD6F43D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369902" y="2660252"/>
            <a:ext cx="3452196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29AB7CE-949B-41D7-A673-06B30968CD01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369902" y="3271799"/>
            <a:ext cx="3452194" cy="83063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C6C789A-7FB2-432A-6019-3F62E5386F29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7987745" y="2660252"/>
            <a:ext cx="3452196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72CBAF-4BDE-95E9-99A1-9EDDBDEF84DC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7987745" y="3271799"/>
            <a:ext cx="3452194" cy="83063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1F48CE7A-5E89-3480-B862-44BFAC429981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761997" y="2660251"/>
            <a:ext cx="3452196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78CF0CF5-EF6E-47A1-80D2-088122A0E64F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761997" y="3271798"/>
            <a:ext cx="3452194" cy="83063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9EA2C811-2433-C4B8-E818-972740C4960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09600" y="5692875"/>
            <a:ext cx="10972800" cy="53949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03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665" y="1610518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665" y="2222065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76F28-A527-C906-EE7C-5440E0C56B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31490" y="2031153"/>
            <a:ext cx="3650910" cy="3650910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2E382-FE6E-A17E-2B3A-9F3E4C7A7D2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1517256" y="3121266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8A7E81-D817-3ABE-B656-52FF60EF020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1517256" y="3732813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47DD8-16D7-B434-07E6-BD26F45B6DE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2073847" y="4638571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114E8C-EF4A-11ED-19FB-2D8B5FEC3A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2073847" y="5250118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0307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2439" y="1925949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2439" y="2537496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2E382-FE6E-A17E-2B3A-9F3E4C7A7D2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426387" y="1925949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8A7E81-D817-3ABE-B656-52FF60EF020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426387" y="2537496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47DD8-16D7-B434-07E6-BD26F45B6DE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960665" y="3752680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114E8C-EF4A-11ED-19FB-2D8B5FEC3A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960665" y="4364227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1C98F61-9164-7CDA-F0A4-B90327F23F7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26200" y="3752850"/>
            <a:ext cx="5156200" cy="24574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903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665" y="1925949"/>
            <a:ext cx="3259182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665" y="2537496"/>
            <a:ext cx="3259180" cy="12151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2E382-FE6E-A17E-2B3A-9F3E4C7A7D2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712973" y="1925949"/>
            <a:ext cx="3259182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8A7E81-D817-3ABE-B656-52FF60EF020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712973" y="2537495"/>
            <a:ext cx="3259180" cy="119747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47DD8-16D7-B434-07E6-BD26F45B6DE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960665" y="3752680"/>
            <a:ext cx="7011488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114E8C-EF4A-11ED-19FB-2D8B5FEC3A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960665" y="4364227"/>
            <a:ext cx="7011488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BB6EDE2-F53E-7B97-FF80-7764EECA4CCF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485188" y="1925638"/>
            <a:ext cx="3097212" cy="42846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72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681E5-DE3E-1E52-3179-344AB5B2A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9A41B8-CF99-8A7C-E16D-CFEF1E099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89524-6BA7-0F2E-1749-175C69286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9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61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6759F-66EA-8EE3-A2F4-F15BA2F9B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548357-3F2C-483C-C0FC-FD9FB673C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5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A4A77-C0EC-E90C-087A-E71757299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926541"/>
            <a:ext cx="10972800" cy="1663044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AB453-76B0-1DBA-9EE3-645CA9804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5735636"/>
            <a:ext cx="10972800" cy="474663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29D4B-20DA-C5A9-370C-5C556DC7C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23F1A-779F-4295-3160-E943DBC04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849934F-55C5-A548-E041-1CB8C42DF0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926541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07150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1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6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4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4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1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3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0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6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57E25-C674-3745-6594-912F15B98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1847056"/>
            <a:ext cx="106299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64DF9-DAEC-F283-848F-16438F855A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2390A06B-2D1F-A145-446B-BF2680524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3537"/>
            <a:ext cx="10629900" cy="123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2D227A9A-BF27-C878-C29C-004A9358CE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69396F-CFCA-FDCB-4DCE-DD40BD52D5F3}"/>
              </a:ext>
            </a:extLst>
          </p:cNvPr>
          <p:cNvSpPr txBox="1"/>
          <p:nvPr userDrawn="1"/>
        </p:nvSpPr>
        <p:spPr>
          <a:xfrm>
            <a:off x="8444753" y="6505221"/>
            <a:ext cx="31376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Photos provided by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Pexels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55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2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MV Boli" panose="0200050003020009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">
          <p15:clr>
            <a:srgbClr val="F26B43"/>
          </p15:clr>
        </p15:guide>
        <p15:guide id="2" pos="384">
          <p15:clr>
            <a:srgbClr val="F26B43"/>
          </p15:clr>
        </p15:guide>
        <p15:guide id="3" pos="600">
          <p15:clr>
            <a:srgbClr val="F26B43"/>
          </p15:clr>
        </p15:guide>
        <p15:guide id="4" pos="7296">
          <p15:clr>
            <a:srgbClr val="F26B43"/>
          </p15:clr>
        </p15:guide>
        <p15:guide id="5" orient="horz" pos="3912">
          <p15:clr>
            <a:srgbClr val="F26B43"/>
          </p15:clr>
        </p15:guide>
        <p15:guide id="6" orient="horz" pos="1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3D477D2F-4EBC-34B0-2E1B-85F8FA3279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Genindførelse af bagatelgrænser for automatisk udbetaling af uhævede feriepenge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CCF0AFEF-4E04-EB8C-C018-B91829C88F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Roboto"/>
                <a:ea typeface="Roboto"/>
                <a:cs typeface="Roboto"/>
              </a:rPr>
              <a:t>AI - </a:t>
            </a:r>
            <a:r>
              <a:rPr lang="en-US" dirty="0" err="1">
                <a:latin typeface="Roboto"/>
                <a:ea typeface="Roboto"/>
                <a:cs typeface="Roboto"/>
              </a:rPr>
              <a:t>genereret</a:t>
            </a:r>
            <a:endParaRPr lang="en-US" dirty="0" err="1"/>
          </a:p>
        </p:txBody>
      </p:sp>
      <p:pic>
        <p:nvPicPr>
          <p:cNvPr id="2" name="Pladsholder til billede 1" descr="Et billede, der indeholder kuvert, Papirprodukt, papir, Karton&#10;&#10;Beskrivelsen er genereret automatisk">
            <a:extLst>
              <a:ext uri="{FF2B5EF4-FFF2-40B4-BE49-F238E27FC236}">
                <a16:creationId xmlns:a16="http://schemas.microsoft.com/office/drawing/2014/main" id="{7981B54E-FF33-2D2F-3880-2CF80D33BF7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20" r="20"/>
          <a:stretch/>
        </p:blipFill>
        <p:spPr>
          <a:xfrm>
            <a:off x="0" y="0"/>
            <a:ext cx="12192000" cy="2161910"/>
          </a:xfrm>
        </p:spPr>
      </p:pic>
    </p:spTree>
    <p:extLst>
      <p:ext uri="{BB962C8B-B14F-4D97-AF65-F5344CB8AC3E}">
        <p14:creationId xmlns:p14="http://schemas.microsoft.com/office/powerpoint/2010/main" val="51793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DBFC65-F5AD-976B-33A2-203608AE5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Automatisk udbetaling af uhævede feriepenge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8E88C43-B51C-4CE4-E041-509D704F11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Efter ferieårets afslutning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7B583A2-6E37-A628-68C8-E109C10BDB9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/>
              <a:t>Op til 5.000 kr. før skat og arbejdsmarkedsbidrag udbetales automatisk, hvis beløbet relaterer sig til et ophørt ansættelsesforhold eller optjent ferie ud over 4 uger.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FEED02B-65CB-5C4E-2F3D-AFF29A563123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da-DK"/>
              <a:t>Beløb indbetalt til FerieKonto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08132853-ABC7-D1A8-4C7D-DCA8AFC14B50}"/>
              </a:ext>
            </a:extLst>
          </p:cNvPr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r>
              <a:rPr lang="da-DK"/>
              <a:t>Grænsen for automatisk udbetaling er 3.000 kr. efter skat og arbejdsmarkedsbidrag for beløb indbetalt til FerieKonto eller en feriekasse.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18F67E0-76E5-8F53-4AFB-DF500473104F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r>
              <a:rPr lang="da-DK"/>
              <a:t>Udbetaling ved fratræden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CE511505-834B-A718-F416-437DE4C018E8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da-DK"/>
              <a:t>Ved fratræden kan op til 2.500 kr. før skat og arbejdsmarkedsbidrag udbetales direkte til lønmodtageren.</a:t>
            </a:r>
          </a:p>
        </p:txBody>
      </p:sp>
      <p:pic>
        <p:nvPicPr>
          <p:cNvPr id="10" name="Pladsholder til billede 9" descr="Et billede, der indeholder tekst, kontorartikler, håndskrift, Almindelige artikler&#10;&#10;Beskrivelsen er genereret automatisk">
            <a:extLst>
              <a:ext uri="{FF2B5EF4-FFF2-40B4-BE49-F238E27FC236}">
                <a16:creationId xmlns:a16="http://schemas.microsoft.com/office/drawing/2014/main" id="{FDAE75D5-2F5C-228C-D028-282C7F594B7F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/>
          <a:srcRect l="16649" r="16649"/>
          <a:stretch/>
        </p:blipFill>
        <p:spPr/>
      </p:pic>
    </p:spTree>
    <p:extLst>
      <p:ext uri="{BB962C8B-B14F-4D97-AF65-F5344CB8AC3E}">
        <p14:creationId xmlns:p14="http://schemas.microsoft.com/office/powerpoint/2010/main" val="282488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17185B-7039-C8C4-B633-8E01621E8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Udbetaling ved fratræden</a:t>
            </a:r>
          </a:p>
        </p:txBody>
      </p:sp>
      <p:pic>
        <p:nvPicPr>
          <p:cNvPr id="12" name="Pladsholder til billede 11" descr="Et billede, der indeholder skærmbillede, tekst, vase, design&#10;&#10;Beskrivelsen er genereret automatisk">
            <a:extLst>
              <a:ext uri="{FF2B5EF4-FFF2-40B4-BE49-F238E27FC236}">
                <a16:creationId xmlns:a16="http://schemas.microsoft.com/office/drawing/2014/main" id="{B813D46F-059D-AFA8-4FAD-006D67DFFC43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/>
          <a:srcRect/>
          <a:stretch/>
        </p:blipFill>
        <p:spPr>
          <a:xfrm>
            <a:off x="4723130" y="2004060"/>
            <a:ext cx="2746375" cy="2746375"/>
          </a:xfrm>
        </p:spPr>
      </p:pic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E33AD2B-B634-F5E8-DD4B-9823F024D56C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Fratræden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7F00622-6440-CAAB-760F-E91B2DBCB4D5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Op til 2.500 kr. før skat og arbejdsmarkedsbidrag kan udbetales direkte ved lønmodtagerens fratræden.</a:t>
            </a:r>
          </a:p>
        </p:txBody>
      </p:sp>
      <p:pic>
        <p:nvPicPr>
          <p:cNvPr id="13" name="Pladsholder til billede 12" descr="Et billede, der indeholder cirkel, Font/skrifttype, nummer/tal, skilt/tegn&#10;&#10;Beskrivelsen er genereret automatisk">
            <a:extLst>
              <a:ext uri="{FF2B5EF4-FFF2-40B4-BE49-F238E27FC236}">
                <a16:creationId xmlns:a16="http://schemas.microsoft.com/office/drawing/2014/main" id="{5FE13534-F390-A29A-D46D-76D84F339948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3"/>
          <a:srcRect/>
          <a:stretch/>
        </p:blipFill>
        <p:spPr>
          <a:xfrm>
            <a:off x="1115060" y="2004060"/>
            <a:ext cx="2746375" cy="2746375"/>
          </a:xfrm>
        </p:spPr>
      </p:pic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25C8A9C1-5E74-9A52-F378-E7E3024B0D31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r>
              <a:rPr lang="da-DK"/>
              <a:t>Undtagelse fra almindelig regel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BCA68DF3-13E9-7BA4-8B11-72996A7DEE09}"/>
              </a:ext>
            </a:extLst>
          </p:cNvPr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r>
              <a:rPr lang="da-DK"/>
              <a:t>Undtagelse fra reglen om, at feriegodtgørelse skal indberettes og eventuelt indbetales til FerieKonto.</a:t>
            </a:r>
          </a:p>
        </p:txBody>
      </p:sp>
      <p:sp>
        <p:nvSpPr>
          <p:cNvPr id="9" name="Pladsholder til billede 8">
            <a:extLst>
              <a:ext uri="{FF2B5EF4-FFF2-40B4-BE49-F238E27FC236}">
                <a16:creationId xmlns:a16="http://schemas.microsoft.com/office/drawing/2014/main" id="{6D2B49B6-5D2C-C81C-79D9-D79E09E0D18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E890D3F6-0C8F-5C7F-F42C-0CFF8D2126F6}"/>
              </a:ext>
            </a:extLst>
          </p:cNvPr>
          <p:cNvSpPr>
            <a:spLocks noGrp="1"/>
          </p:cNvSpPr>
          <p:nvPr>
            <p:ph type="body" idx="24"/>
          </p:nvPr>
        </p:nvSpPr>
        <p:spPr/>
        <p:txBody>
          <a:bodyPr/>
          <a:lstStyle/>
          <a:p>
            <a:r>
              <a:rPr lang="da-DK"/>
              <a:t>Administrative processer</a:t>
            </a:r>
          </a:p>
        </p:txBody>
      </p:sp>
      <p:sp>
        <p:nvSpPr>
          <p:cNvPr id="11" name="Pladsholder til tekst 10">
            <a:extLst>
              <a:ext uri="{FF2B5EF4-FFF2-40B4-BE49-F238E27FC236}">
                <a16:creationId xmlns:a16="http://schemas.microsoft.com/office/drawing/2014/main" id="{D6DEEFF7-33AA-4B6F-1702-171256F0790A}"/>
              </a:ext>
            </a:extLst>
          </p:cNvPr>
          <p:cNvSpPr>
            <a:spLocks noGrp="1"/>
          </p:cNvSpPr>
          <p:nvPr>
            <p:ph type="body" sz="half" idx="25"/>
          </p:nvPr>
        </p:nvSpPr>
        <p:spPr/>
        <p:txBody>
          <a:bodyPr/>
          <a:lstStyle/>
          <a:p>
            <a:r>
              <a:rPr lang="da-DK"/>
              <a:t>Arbejdsgivere vil ikke længere skulle bekræfte årligt, at de beholder ikke forfaldne tilgodehavende feriemidler i virksomheden.</a:t>
            </a:r>
          </a:p>
        </p:txBody>
      </p:sp>
    </p:spTree>
    <p:extLst>
      <p:ext uri="{BB962C8B-B14F-4D97-AF65-F5344CB8AC3E}">
        <p14:creationId xmlns:p14="http://schemas.microsoft.com/office/powerpoint/2010/main" val="902768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A2448B-C5B8-6140-58D6-F0E4C02C3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Forenkling af administrative processer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EFBD48F-101A-1311-7FDC-A7B5E6E2F71B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Indeksering af feriemidler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BF2526C-82C0-B249-6391-E2E386BEBC72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Indeksering kan ske tidligere end efter de nuværende regler tillod.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E431CE7-9838-C555-523F-7218C724517E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r>
              <a:rPr lang="da-DK"/>
              <a:t>Klagebehandling vedrørende indeksering og renter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7BAC546B-C146-2620-FA7C-F348B48DF5F6}"/>
              </a:ext>
            </a:extLst>
          </p:cNvPr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r>
              <a:rPr lang="da-DK"/>
              <a:t>Klagebehandling over indeksering og renter af feriemidler overføres til Ankenævnet for ATP m.m.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0759490A-93C0-7A33-E289-7C8A37391FDF}"/>
              </a:ext>
            </a:extLst>
          </p:cNvPr>
          <p:cNvSpPr>
            <a:spLocks noGrp="1"/>
          </p:cNvSpPr>
          <p:nvPr>
            <p:ph type="body" idx="24"/>
          </p:nvPr>
        </p:nvSpPr>
        <p:spPr/>
        <p:txBody>
          <a:bodyPr/>
          <a:lstStyle/>
          <a:p>
            <a:r>
              <a:rPr lang="da-DK"/>
              <a:t>Forventet effekt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48FDEB1D-6E08-50E5-C7DF-AB2FDD54C01F}"/>
              </a:ext>
            </a:extLst>
          </p:cNvPr>
          <p:cNvSpPr>
            <a:spLocks noGrp="1"/>
          </p:cNvSpPr>
          <p:nvPr>
            <p:ph type="body" sz="half" idx="25"/>
          </p:nvPr>
        </p:nvSpPr>
        <p:spPr/>
        <p:txBody>
          <a:bodyPr/>
          <a:lstStyle/>
          <a:p>
            <a:r>
              <a:rPr lang="da-DK"/>
              <a:t>Lovforslaget forventes at medføre en automatisk udbetaling på op til 100 mio. kr. og lette administrationen for arbejdsgivere og relevante fonde.</a:t>
            </a:r>
          </a:p>
        </p:txBody>
      </p:sp>
      <p:pic>
        <p:nvPicPr>
          <p:cNvPr id="10" name="Pladsholder til billede 9" descr="Et billede, der indeholder sort, mørke&#10;&#10;Beskrivelsen er genereret automatisk">
            <a:extLst>
              <a:ext uri="{FF2B5EF4-FFF2-40B4-BE49-F238E27FC236}">
                <a16:creationId xmlns:a16="http://schemas.microsoft.com/office/drawing/2014/main" id="{32069CF5-56F5-D8A8-BC05-20863455EF59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>
          <a:blip r:embed="rId2"/>
          <a:srcRect l="3941" r="3941"/>
          <a:stretch/>
        </p:blipFill>
        <p:spPr/>
      </p:pic>
    </p:spTree>
    <p:extLst>
      <p:ext uri="{BB962C8B-B14F-4D97-AF65-F5344CB8AC3E}">
        <p14:creationId xmlns:p14="http://schemas.microsoft.com/office/powerpoint/2010/main" val="1568707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AE14A5-9584-C7DD-2295-066D9CE20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Forventede ændringer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B5C20AA-29C7-AA5C-C40B-EFC5BFB4DD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Automatisk udbetaling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D1A46D8-8E38-E279-9778-C50DF1F59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/>
              <a:t>Automatisk udbetaling på op til 100 mio. kr. forventes.</a:t>
            </a:r>
          </a:p>
        </p:txBody>
      </p:sp>
      <p:pic>
        <p:nvPicPr>
          <p:cNvPr id="10" name="Pladsholder til billede 9" descr="Et billede, der indeholder sort-hvid, kunst, maske, udendørs&#10;&#10;Beskrivelsen er genereret automatisk">
            <a:extLst>
              <a:ext uri="{FF2B5EF4-FFF2-40B4-BE49-F238E27FC236}">
                <a16:creationId xmlns:a16="http://schemas.microsoft.com/office/drawing/2014/main" id="{D318AA6E-6454-79CC-7AFA-5EE98DB889E1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/>
          <a:srcRect l="16596" r="16596"/>
          <a:stretch/>
        </p:blipFill>
        <p:spPr/>
      </p:pic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C1A8FBDD-264F-058D-EF07-98457528036B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Administrationen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7C220F8F-72E2-E9D5-9D2A-4AE4D800606A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Administrationen for arbejdsgivere og relevante fonde vil blive lettere.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5D6C8A6F-7862-9878-7FC3-73D8C5B6CA41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da-DK"/>
              <a:t>Genindførelse af regler</a:t>
            </a:r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F0F6B6F7-010B-BBDE-51FD-A0A1323B5392}"/>
              </a:ext>
            </a:extLst>
          </p:cNvPr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r>
              <a:rPr lang="da-DK"/>
              <a:t>Regler om bagateludbetalinger genindføres for at gøre det nemmere for lønmodtagere at få deres tilgodehavende feriepenge og mindske den administrative byrde.</a:t>
            </a:r>
          </a:p>
        </p:txBody>
      </p:sp>
    </p:spTree>
    <p:extLst>
      <p:ext uri="{BB962C8B-B14F-4D97-AF65-F5344CB8AC3E}">
        <p14:creationId xmlns:p14="http://schemas.microsoft.com/office/powerpoint/2010/main" val="1059149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5773D4-DF96-0FF8-C959-CD0387588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Forventet ikrafttrædelse og konklusion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8188B30-7BA7-D118-1463-3831D2A187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Ikrafttrædelse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56689AD-5561-97A5-56A2-5CB134D75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/>
              <a:t>Forslaget forventes at træde i kraft den 31. december 2023.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F53B84C-201E-5123-3F90-0866212D5680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Nye regler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9A9C30B3-8933-7938-101B-2E7DBB10B44D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De nye regler vil have indvirkning på feriepenge optjent fra september 2022.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7F794EBF-CE72-631A-9B6A-C25FAACBF233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da-DK"/>
              <a:t>Konklusion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A3CF94BF-B47C-EDA9-EA87-9F361152D4F1}"/>
              </a:ext>
            </a:extLst>
          </p:cNvPr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r>
              <a:rPr lang="da-DK"/>
              <a:t>Lovforslaget vil gøre det nemmere for lønmodtagere at få deres tilgodehavende feriepenge og mindre administrativt byrdefuldt for arbejdsgivere og offentlige myndigheder.</a:t>
            </a:r>
          </a:p>
        </p:txBody>
      </p:sp>
      <p:pic>
        <p:nvPicPr>
          <p:cNvPr id="10" name="Pladsholder til billede 9" descr="Et billede, der indeholder negl/søm/nål, person, finger, tommelfinger&#10;&#10;Beskrivelsen er genereret automatisk">
            <a:extLst>
              <a:ext uri="{FF2B5EF4-FFF2-40B4-BE49-F238E27FC236}">
                <a16:creationId xmlns:a16="http://schemas.microsoft.com/office/drawing/2014/main" id="{0E3EE97B-825A-3A19-F6FC-3886CB1182A6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2"/>
          <a:srcRect l="1578" r="1578"/>
          <a:stretch/>
        </p:blipFill>
        <p:spPr/>
      </p:pic>
    </p:spTree>
    <p:extLst>
      <p:ext uri="{BB962C8B-B14F-4D97-AF65-F5344CB8AC3E}">
        <p14:creationId xmlns:p14="http://schemas.microsoft.com/office/powerpoint/2010/main" val="1809392652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2.1" id="{19F6FF4A-BFB8-D448-81DB-A8F1C71F8E46}" vid="{CDCDF023-17A4-CF46-89DD-D6386F64A9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E2B5D51D139C7449253938BD1C98054" ma:contentTypeVersion="13" ma:contentTypeDescription="Opret et nyt dokument." ma:contentTypeScope="" ma:versionID="6f3c45a12c261508a4ff58a15cb697a4">
  <xsd:schema xmlns:xsd="http://www.w3.org/2001/XMLSchema" xmlns:xs="http://www.w3.org/2001/XMLSchema" xmlns:p="http://schemas.microsoft.com/office/2006/metadata/properties" xmlns:ns2="9f9445b5-d93f-454e-9eef-032b791707bf" xmlns:ns3="021f4f4b-2417-43a9-9ba3-55777723d995" targetNamespace="http://schemas.microsoft.com/office/2006/metadata/properties" ma:root="true" ma:fieldsID="0e3ed966315d87825dfc19c66146f2de" ns2:_="" ns3:_="">
    <xsd:import namespace="9f9445b5-d93f-454e-9eef-032b791707bf"/>
    <xsd:import namespace="021f4f4b-2417-43a9-9ba3-55777723d9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445b5-d93f-454e-9eef-032b791707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ledmærker" ma:readOnly="false" ma:fieldId="{5cf76f15-5ced-4ddc-b409-7134ff3c332f}" ma:taxonomyMulti="true" ma:sspId="b9b82bd1-5b88-4495-bc64-de00bc2c0a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1f4f4b-2417-43a9-9ba3-55777723d99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ksonomiopsamlingskolonne" ma:hidden="true" ma:list="{14a1e612-5353-4fd3-9c6e-f1b4fd078337}" ma:internalName="TaxCatchAll" ma:showField="CatchAllData" ma:web="021f4f4b-2417-43a9-9ba3-55777723d9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21f4f4b-2417-43a9-9ba3-55777723d995">
      <UserInfo>
        <DisplayName/>
        <AccountId xsi:nil="true"/>
        <AccountType/>
      </UserInfo>
    </SharedWithUsers>
    <lcf76f155ced4ddcb4097134ff3c332f xmlns="9f9445b5-d93f-454e-9eef-032b791707bf">
      <Terms xmlns="http://schemas.microsoft.com/office/infopath/2007/PartnerControls"/>
    </lcf76f155ced4ddcb4097134ff3c332f>
    <TaxCatchAll xmlns="021f4f4b-2417-43a9-9ba3-55777723d995" xsi:nil="true"/>
  </documentManagement>
</p:properties>
</file>

<file path=customXml/itemProps1.xml><?xml version="1.0" encoding="utf-8"?>
<ds:datastoreItem xmlns:ds="http://schemas.openxmlformats.org/officeDocument/2006/customXml" ds:itemID="{C34AFF19-6B80-4FF6-8029-AFD2D29948E6}"/>
</file>

<file path=customXml/itemProps2.xml><?xml version="1.0" encoding="utf-8"?>
<ds:datastoreItem xmlns:ds="http://schemas.openxmlformats.org/officeDocument/2006/customXml" ds:itemID="{E7409FC2-F007-4C01-999F-224890888B1D}"/>
</file>

<file path=customXml/itemProps3.xml><?xml version="1.0" encoding="utf-8"?>
<ds:datastoreItem xmlns:ds="http://schemas.openxmlformats.org/officeDocument/2006/customXml" ds:itemID="{CDC66427-3306-4CA3-A31D-C84D94088BE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Slidetitler</vt:lpstr>
      </vt:variant>
      <vt:variant>
        <vt:i4>6</vt:i4>
      </vt:variant>
    </vt:vector>
  </HeadingPairs>
  <TitlesOfParts>
    <vt:vector size="8" baseType="lpstr">
      <vt:lpstr>Kontortema</vt:lpstr>
      <vt:lpstr>1_Office Theme</vt:lpstr>
      <vt:lpstr>Genindførelse af bagatelgrænser for automatisk udbetaling af uhævede feriepenge</vt:lpstr>
      <vt:lpstr>Automatisk udbetaling af uhævede feriepenge</vt:lpstr>
      <vt:lpstr>Udbetaling ved fratræden</vt:lpstr>
      <vt:lpstr>Forenkling af administrative processer</vt:lpstr>
      <vt:lpstr>Forventede ændringer</vt:lpstr>
      <vt:lpstr>Forventet ikrafttrædelse og konklusion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11</cp:revision>
  <dcterms:created xsi:type="dcterms:W3CDTF">2024-02-08T19:20:19Z</dcterms:created>
  <dcterms:modified xsi:type="dcterms:W3CDTF">2024-02-08T19:22:13Z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0x010100CE2B5D51D139C7449253938BD1C98054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</Properties>
</file>