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1" r:id="rId2"/>
  </p:sldMasterIdLst>
  <p:sldIdLst>
    <p:sldId id="268" r:id="rId3"/>
    <p:sldId id="274" r:id="rId4"/>
    <p:sldId id="273" r:id="rId5"/>
    <p:sldId id="272" r:id="rId6"/>
    <p:sldId id="271" r:id="rId7"/>
    <p:sldId id="27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11B7DF-5EA8-4C2B-847B-3C60ABE5A0C9}" v="80" dt="2024-02-09T13:07:31.5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17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customXml" Target="../customXml/item1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r Hoffmann" userId="S::ph@opkurser.dk::c849dcce-7e13-4375-acef-e792789bc66c" providerId="AD" clId="Web-{1C11B7DF-5EA8-4C2B-847B-3C60ABE5A0C9}"/>
    <pc:docChg chg="addSld delSld modSld addMainMaster">
      <pc:chgData name="Per Hoffmann" userId="S::ph@opkurser.dk::c849dcce-7e13-4375-acef-e792789bc66c" providerId="AD" clId="Web-{1C11B7DF-5EA8-4C2B-847B-3C60ABE5A0C9}" dt="2024-02-09T13:07:26.876" v="69" actId="20577"/>
      <pc:docMkLst>
        <pc:docMk/>
      </pc:docMkLst>
      <pc:sldChg chg="del">
        <pc:chgData name="Per Hoffmann" userId="S::ph@opkurser.dk::c849dcce-7e13-4375-acef-e792789bc66c" providerId="AD" clId="Web-{1C11B7DF-5EA8-4C2B-847B-3C60ABE5A0C9}" dt="2024-02-09T13:06:45.984" v="0"/>
        <pc:sldMkLst>
          <pc:docMk/>
          <pc:sldMk cId="3424942676" sldId="256"/>
        </pc:sldMkLst>
      </pc:sldChg>
      <pc:sldChg chg="addSp delSp modSp add">
        <pc:chgData name="Per Hoffmann" userId="S::ph@opkurser.dk::c849dcce-7e13-4375-acef-e792789bc66c" providerId="AD" clId="Web-{1C11B7DF-5EA8-4C2B-847B-3C60ABE5A0C9}" dt="2024-02-09T13:07:26.876" v="69" actId="20577"/>
        <pc:sldMkLst>
          <pc:docMk/>
          <pc:sldMk cId="517934737" sldId="268"/>
        </pc:sldMkLst>
        <pc:spChg chg="mod">
          <ac:chgData name="Per Hoffmann" userId="S::ph@opkurser.dk::c849dcce-7e13-4375-acef-e792789bc66c" providerId="AD" clId="Web-{1C11B7DF-5EA8-4C2B-847B-3C60ABE5A0C9}" dt="2024-02-09T13:06:48.844" v="8"/>
          <ac:spMkLst>
            <pc:docMk/>
            <pc:sldMk cId="517934737" sldId="268"/>
            <ac:spMk id="10" creationId="{3D477D2F-4EBC-34B0-2E1B-85F8FA327902}"/>
          </ac:spMkLst>
        </pc:spChg>
        <pc:spChg chg="mod">
          <ac:chgData name="Per Hoffmann" userId="S::ph@opkurser.dk::c849dcce-7e13-4375-acef-e792789bc66c" providerId="AD" clId="Web-{1C11B7DF-5EA8-4C2B-847B-3C60ABE5A0C9}" dt="2024-02-09T13:07:26.876" v="69" actId="20577"/>
          <ac:spMkLst>
            <pc:docMk/>
            <pc:sldMk cId="517934737" sldId="268"/>
            <ac:spMk id="11" creationId="{CCF0AFEF-4E04-EB8C-C018-B91829C88F79}"/>
          </ac:spMkLst>
        </pc:spChg>
        <pc:spChg chg="del">
          <ac:chgData name="Per Hoffmann" userId="S::ph@opkurser.dk::c849dcce-7e13-4375-acef-e792789bc66c" providerId="AD" clId="Web-{1C11B7DF-5EA8-4C2B-847B-3C60ABE5A0C9}" dt="2024-02-09T13:06:49.265" v="9"/>
          <ac:spMkLst>
            <pc:docMk/>
            <pc:sldMk cId="517934737" sldId="268"/>
            <ac:spMk id="12" creationId="{5815BB39-66AB-AA45-803A-EE04877F11D1}"/>
          </ac:spMkLst>
        </pc:spChg>
        <pc:picChg chg="add mod ord">
          <ac:chgData name="Per Hoffmann" userId="S::ph@opkurser.dk::c849dcce-7e13-4375-acef-e792789bc66c" providerId="AD" clId="Web-{1C11B7DF-5EA8-4C2B-847B-3C60ABE5A0C9}" dt="2024-02-09T13:07:20.892" v="56" actId="14100"/>
          <ac:picMkLst>
            <pc:docMk/>
            <pc:sldMk cId="517934737" sldId="268"/>
            <ac:picMk id="2" creationId="{19499AE1-15E6-B33B-7316-4525FEADD789}"/>
          </ac:picMkLst>
        </pc:picChg>
      </pc:sldChg>
      <pc:sldChg chg="addSp delSp modSp new del">
        <pc:chgData name="Per Hoffmann" userId="S::ph@opkurser.dk::c849dcce-7e13-4375-acef-e792789bc66c" providerId="AD" clId="Web-{1C11B7DF-5EA8-4C2B-847B-3C60ABE5A0C9}" dt="2024-02-09T13:07:13.454" v="55"/>
        <pc:sldMkLst>
          <pc:docMk/>
          <pc:sldMk cId="982051619" sldId="269"/>
        </pc:sldMkLst>
        <pc:spChg chg="mod">
          <ac:chgData name="Per Hoffmann" userId="S::ph@opkurser.dk::c849dcce-7e13-4375-acef-e792789bc66c" providerId="AD" clId="Web-{1C11B7DF-5EA8-4C2B-847B-3C60ABE5A0C9}" dt="2024-02-09T13:07:03.688" v="53"/>
          <ac:spMkLst>
            <pc:docMk/>
            <pc:sldMk cId="982051619" sldId="269"/>
            <ac:spMk id="2" creationId="{CBFB5D68-D77D-EC71-1AE1-02CB89E86AC5}"/>
          </ac:spMkLst>
        </pc:spChg>
        <pc:spChg chg="del">
          <ac:chgData name="Per Hoffmann" userId="S::ph@opkurser.dk::c849dcce-7e13-4375-acef-e792789bc66c" providerId="AD" clId="Web-{1C11B7DF-5EA8-4C2B-847B-3C60ABE5A0C9}" dt="2024-02-09T13:07:04.188" v="54"/>
          <ac:spMkLst>
            <pc:docMk/>
            <pc:sldMk cId="982051619" sldId="269"/>
            <ac:spMk id="9" creationId="{54518215-DC69-9E64-BEB9-BCABC310958B}"/>
          </ac:spMkLst>
        </pc:spChg>
        <pc:picChg chg="add mod ord">
          <ac:chgData name="Per Hoffmann" userId="S::ph@opkurser.dk::c849dcce-7e13-4375-acef-e792789bc66c" providerId="AD" clId="Web-{1C11B7DF-5EA8-4C2B-847B-3C60ABE5A0C9}" dt="2024-02-09T13:07:04.188" v="54"/>
          <ac:picMkLst>
            <pc:docMk/>
            <pc:sldMk cId="982051619" sldId="269"/>
            <ac:picMk id="10" creationId="{7C3BBC11-8BD9-D682-635E-BB8D0FA3BBC0}"/>
          </ac:picMkLst>
        </pc:picChg>
      </pc:sldChg>
      <pc:sldChg chg="addSp delSp modSp new">
        <pc:chgData name="Per Hoffmann" userId="S::ph@opkurser.dk::c849dcce-7e13-4375-acef-e792789bc66c" providerId="AD" clId="Web-{1C11B7DF-5EA8-4C2B-847B-3C60ABE5A0C9}" dt="2024-02-09T13:07:02.578" v="52"/>
        <pc:sldMkLst>
          <pc:docMk/>
          <pc:sldMk cId="1641900506" sldId="270"/>
        </pc:sldMkLst>
        <pc:spChg chg="mod">
          <ac:chgData name="Per Hoffmann" userId="S::ph@opkurser.dk::c849dcce-7e13-4375-acef-e792789bc66c" providerId="AD" clId="Web-{1C11B7DF-5EA8-4C2B-847B-3C60ABE5A0C9}" dt="2024-02-09T13:07:01.750" v="45"/>
          <ac:spMkLst>
            <pc:docMk/>
            <pc:sldMk cId="1641900506" sldId="270"/>
            <ac:spMk id="2" creationId="{0A0419E9-90F1-DAFE-DE54-9A39B371CA84}"/>
          </ac:spMkLst>
        </pc:spChg>
        <pc:spChg chg="mod">
          <ac:chgData name="Per Hoffmann" userId="S::ph@opkurser.dk::c849dcce-7e13-4375-acef-e792789bc66c" providerId="AD" clId="Web-{1C11B7DF-5EA8-4C2B-847B-3C60ABE5A0C9}" dt="2024-02-09T13:07:02.047" v="46"/>
          <ac:spMkLst>
            <pc:docMk/>
            <pc:sldMk cId="1641900506" sldId="270"/>
            <ac:spMk id="3" creationId="{CC2909A9-993F-6C9A-E4AB-8015F953AF75}"/>
          </ac:spMkLst>
        </pc:spChg>
        <pc:spChg chg="mod">
          <ac:chgData name="Per Hoffmann" userId="S::ph@opkurser.dk::c849dcce-7e13-4375-acef-e792789bc66c" providerId="AD" clId="Web-{1C11B7DF-5EA8-4C2B-847B-3C60ABE5A0C9}" dt="2024-02-09T13:07:02.047" v="47"/>
          <ac:spMkLst>
            <pc:docMk/>
            <pc:sldMk cId="1641900506" sldId="270"/>
            <ac:spMk id="4" creationId="{64F96898-8AD0-C6F0-81E7-DA059BFBA2D4}"/>
          </ac:spMkLst>
        </pc:spChg>
        <pc:spChg chg="mod">
          <ac:chgData name="Per Hoffmann" userId="S::ph@opkurser.dk::c849dcce-7e13-4375-acef-e792789bc66c" providerId="AD" clId="Web-{1C11B7DF-5EA8-4C2B-847B-3C60ABE5A0C9}" dt="2024-02-09T13:07:02.063" v="48"/>
          <ac:spMkLst>
            <pc:docMk/>
            <pc:sldMk cId="1641900506" sldId="270"/>
            <ac:spMk id="5" creationId="{1FA48E88-8A4D-7296-3135-15A05AC532DB}"/>
          </ac:spMkLst>
        </pc:spChg>
        <pc:spChg chg="mod">
          <ac:chgData name="Per Hoffmann" userId="S::ph@opkurser.dk::c849dcce-7e13-4375-acef-e792789bc66c" providerId="AD" clId="Web-{1C11B7DF-5EA8-4C2B-847B-3C60ABE5A0C9}" dt="2024-02-09T13:07:02.063" v="49"/>
          <ac:spMkLst>
            <pc:docMk/>
            <pc:sldMk cId="1641900506" sldId="270"/>
            <ac:spMk id="6" creationId="{1B8C3BC5-BD19-52E9-A926-C74682EA3C89}"/>
          </ac:spMkLst>
        </pc:spChg>
        <pc:spChg chg="mod">
          <ac:chgData name="Per Hoffmann" userId="S::ph@opkurser.dk::c849dcce-7e13-4375-acef-e792789bc66c" providerId="AD" clId="Web-{1C11B7DF-5EA8-4C2B-847B-3C60ABE5A0C9}" dt="2024-02-09T13:07:02.078" v="50"/>
          <ac:spMkLst>
            <pc:docMk/>
            <pc:sldMk cId="1641900506" sldId="270"/>
            <ac:spMk id="7" creationId="{341E3EF0-FD6D-A626-433B-BD7498258B78}"/>
          </ac:spMkLst>
        </pc:spChg>
        <pc:spChg chg="mod">
          <ac:chgData name="Per Hoffmann" userId="S::ph@opkurser.dk::c849dcce-7e13-4375-acef-e792789bc66c" providerId="AD" clId="Web-{1C11B7DF-5EA8-4C2B-847B-3C60ABE5A0C9}" dt="2024-02-09T13:07:02.078" v="51"/>
          <ac:spMkLst>
            <pc:docMk/>
            <pc:sldMk cId="1641900506" sldId="270"/>
            <ac:spMk id="8" creationId="{A070B61D-F0C6-3545-C603-4C4E6FE8768E}"/>
          </ac:spMkLst>
        </pc:spChg>
        <pc:spChg chg="del">
          <ac:chgData name="Per Hoffmann" userId="S::ph@opkurser.dk::c849dcce-7e13-4375-acef-e792789bc66c" providerId="AD" clId="Web-{1C11B7DF-5EA8-4C2B-847B-3C60ABE5A0C9}" dt="2024-02-09T13:07:02.578" v="52"/>
          <ac:spMkLst>
            <pc:docMk/>
            <pc:sldMk cId="1641900506" sldId="270"/>
            <ac:spMk id="9" creationId="{52E4EF44-01E2-8E42-45B9-2B5A670227D4}"/>
          </ac:spMkLst>
        </pc:spChg>
        <pc:picChg chg="add mod ord">
          <ac:chgData name="Per Hoffmann" userId="S::ph@opkurser.dk::c849dcce-7e13-4375-acef-e792789bc66c" providerId="AD" clId="Web-{1C11B7DF-5EA8-4C2B-847B-3C60ABE5A0C9}" dt="2024-02-09T13:07:02.578" v="52"/>
          <ac:picMkLst>
            <pc:docMk/>
            <pc:sldMk cId="1641900506" sldId="270"/>
            <ac:picMk id="10" creationId="{B85015F2-23F2-F8A3-FFBA-0BBEE680FBDE}"/>
          </ac:picMkLst>
        </pc:picChg>
      </pc:sldChg>
      <pc:sldChg chg="addSp delSp modSp new">
        <pc:chgData name="Per Hoffmann" userId="S::ph@opkurser.dk::c849dcce-7e13-4375-acef-e792789bc66c" providerId="AD" clId="Web-{1C11B7DF-5EA8-4C2B-847B-3C60ABE5A0C9}" dt="2024-02-09T13:07:00.875" v="44"/>
        <pc:sldMkLst>
          <pc:docMk/>
          <pc:sldMk cId="2349030797" sldId="271"/>
        </pc:sldMkLst>
        <pc:spChg chg="mod">
          <ac:chgData name="Per Hoffmann" userId="S::ph@opkurser.dk::c849dcce-7e13-4375-acef-e792789bc66c" providerId="AD" clId="Web-{1C11B7DF-5EA8-4C2B-847B-3C60ABE5A0C9}" dt="2024-02-09T13:06:59.500" v="37"/>
          <ac:spMkLst>
            <pc:docMk/>
            <pc:sldMk cId="2349030797" sldId="271"/>
            <ac:spMk id="2" creationId="{98F74276-6C51-B4A7-0913-48BEB92BB1D7}"/>
          </ac:spMkLst>
        </pc:spChg>
        <pc:spChg chg="mod">
          <ac:chgData name="Per Hoffmann" userId="S::ph@opkurser.dk::c849dcce-7e13-4375-acef-e792789bc66c" providerId="AD" clId="Web-{1C11B7DF-5EA8-4C2B-847B-3C60ABE5A0C9}" dt="2024-02-09T13:06:59.781" v="38"/>
          <ac:spMkLst>
            <pc:docMk/>
            <pc:sldMk cId="2349030797" sldId="271"/>
            <ac:spMk id="3" creationId="{6E68F28B-9752-D21E-85CF-A50844124A30}"/>
          </ac:spMkLst>
        </pc:spChg>
        <pc:spChg chg="mod">
          <ac:chgData name="Per Hoffmann" userId="S::ph@opkurser.dk::c849dcce-7e13-4375-acef-e792789bc66c" providerId="AD" clId="Web-{1C11B7DF-5EA8-4C2B-847B-3C60ABE5A0C9}" dt="2024-02-09T13:06:59.797" v="39"/>
          <ac:spMkLst>
            <pc:docMk/>
            <pc:sldMk cId="2349030797" sldId="271"/>
            <ac:spMk id="4" creationId="{67FA086D-0D09-AED6-7D65-2BC489B27F5E}"/>
          </ac:spMkLst>
        </pc:spChg>
        <pc:spChg chg="del">
          <ac:chgData name="Per Hoffmann" userId="S::ph@opkurser.dk::c849dcce-7e13-4375-acef-e792789bc66c" providerId="AD" clId="Web-{1C11B7DF-5EA8-4C2B-847B-3C60ABE5A0C9}" dt="2024-02-09T13:07:00.875" v="44"/>
          <ac:spMkLst>
            <pc:docMk/>
            <pc:sldMk cId="2349030797" sldId="271"/>
            <ac:spMk id="5" creationId="{65C9AB96-99D2-4B15-4C02-EE72B6BD983A}"/>
          </ac:spMkLst>
        </pc:spChg>
        <pc:spChg chg="mod">
          <ac:chgData name="Per Hoffmann" userId="S::ph@opkurser.dk::c849dcce-7e13-4375-acef-e792789bc66c" providerId="AD" clId="Web-{1C11B7DF-5EA8-4C2B-847B-3C60ABE5A0C9}" dt="2024-02-09T13:06:59.813" v="40"/>
          <ac:spMkLst>
            <pc:docMk/>
            <pc:sldMk cId="2349030797" sldId="271"/>
            <ac:spMk id="6" creationId="{32A4938C-1F98-07DE-DC2B-DA2382B149DC}"/>
          </ac:spMkLst>
        </pc:spChg>
        <pc:spChg chg="mod">
          <ac:chgData name="Per Hoffmann" userId="S::ph@opkurser.dk::c849dcce-7e13-4375-acef-e792789bc66c" providerId="AD" clId="Web-{1C11B7DF-5EA8-4C2B-847B-3C60ABE5A0C9}" dt="2024-02-09T13:06:59.813" v="41"/>
          <ac:spMkLst>
            <pc:docMk/>
            <pc:sldMk cId="2349030797" sldId="271"/>
            <ac:spMk id="7" creationId="{51B2A725-4F6D-41DD-06CE-FF0837CBC046}"/>
          </ac:spMkLst>
        </pc:spChg>
        <pc:spChg chg="mod">
          <ac:chgData name="Per Hoffmann" userId="S::ph@opkurser.dk::c849dcce-7e13-4375-acef-e792789bc66c" providerId="AD" clId="Web-{1C11B7DF-5EA8-4C2B-847B-3C60ABE5A0C9}" dt="2024-02-09T13:06:59.828" v="42"/>
          <ac:spMkLst>
            <pc:docMk/>
            <pc:sldMk cId="2349030797" sldId="271"/>
            <ac:spMk id="8" creationId="{521B2801-52EC-3848-AD4C-7D5C23AE6717}"/>
          </ac:spMkLst>
        </pc:spChg>
        <pc:spChg chg="mod">
          <ac:chgData name="Per Hoffmann" userId="S::ph@opkurser.dk::c849dcce-7e13-4375-acef-e792789bc66c" providerId="AD" clId="Web-{1C11B7DF-5EA8-4C2B-847B-3C60ABE5A0C9}" dt="2024-02-09T13:06:59.828" v="43"/>
          <ac:spMkLst>
            <pc:docMk/>
            <pc:sldMk cId="2349030797" sldId="271"/>
            <ac:spMk id="9" creationId="{91F4F323-C93C-972F-62F0-39C868B6399B}"/>
          </ac:spMkLst>
        </pc:spChg>
        <pc:picChg chg="add mod ord">
          <ac:chgData name="Per Hoffmann" userId="S::ph@opkurser.dk::c849dcce-7e13-4375-acef-e792789bc66c" providerId="AD" clId="Web-{1C11B7DF-5EA8-4C2B-847B-3C60ABE5A0C9}" dt="2024-02-09T13:07:00.875" v="44"/>
          <ac:picMkLst>
            <pc:docMk/>
            <pc:sldMk cId="2349030797" sldId="271"/>
            <ac:picMk id="10" creationId="{56AA83A9-AD2E-1732-36A8-2F10F9F518CD}"/>
          </ac:picMkLst>
        </pc:picChg>
      </pc:sldChg>
      <pc:sldChg chg="addSp delSp modSp new">
        <pc:chgData name="Per Hoffmann" userId="S::ph@opkurser.dk::c849dcce-7e13-4375-acef-e792789bc66c" providerId="AD" clId="Web-{1C11B7DF-5EA8-4C2B-847B-3C60ABE5A0C9}" dt="2024-02-09T13:06:58.313" v="36"/>
        <pc:sldMkLst>
          <pc:docMk/>
          <pc:sldMk cId="1599144174" sldId="272"/>
        </pc:sldMkLst>
        <pc:spChg chg="mod">
          <ac:chgData name="Per Hoffmann" userId="S::ph@opkurser.dk::c849dcce-7e13-4375-acef-e792789bc66c" providerId="AD" clId="Web-{1C11B7DF-5EA8-4C2B-847B-3C60ABE5A0C9}" dt="2024-02-09T13:06:57.531" v="29"/>
          <ac:spMkLst>
            <pc:docMk/>
            <pc:sldMk cId="1599144174" sldId="272"/>
            <ac:spMk id="2" creationId="{DA39FFBD-840D-9E16-491E-EEB6767304B3}"/>
          </ac:spMkLst>
        </pc:spChg>
        <pc:spChg chg="mod">
          <ac:chgData name="Per Hoffmann" userId="S::ph@opkurser.dk::c849dcce-7e13-4375-acef-e792789bc66c" providerId="AD" clId="Web-{1C11B7DF-5EA8-4C2B-847B-3C60ABE5A0C9}" dt="2024-02-09T13:06:57.813" v="30"/>
          <ac:spMkLst>
            <pc:docMk/>
            <pc:sldMk cId="1599144174" sldId="272"/>
            <ac:spMk id="3" creationId="{0F2B008F-5C98-5213-C073-5A262E7AAB08}"/>
          </ac:spMkLst>
        </pc:spChg>
        <pc:spChg chg="mod">
          <ac:chgData name="Per Hoffmann" userId="S::ph@opkurser.dk::c849dcce-7e13-4375-acef-e792789bc66c" providerId="AD" clId="Web-{1C11B7DF-5EA8-4C2B-847B-3C60ABE5A0C9}" dt="2024-02-09T13:06:57.828" v="31"/>
          <ac:spMkLst>
            <pc:docMk/>
            <pc:sldMk cId="1599144174" sldId="272"/>
            <ac:spMk id="4" creationId="{8A506E93-8709-88D3-1C3B-2906058CD288}"/>
          </ac:spMkLst>
        </pc:spChg>
        <pc:spChg chg="mod">
          <ac:chgData name="Per Hoffmann" userId="S::ph@opkurser.dk::c849dcce-7e13-4375-acef-e792789bc66c" providerId="AD" clId="Web-{1C11B7DF-5EA8-4C2B-847B-3C60ABE5A0C9}" dt="2024-02-09T13:06:57.828" v="32"/>
          <ac:spMkLst>
            <pc:docMk/>
            <pc:sldMk cId="1599144174" sldId="272"/>
            <ac:spMk id="5" creationId="{58556792-1ABB-60A7-A612-C5255639E9A8}"/>
          </ac:spMkLst>
        </pc:spChg>
        <pc:spChg chg="mod">
          <ac:chgData name="Per Hoffmann" userId="S::ph@opkurser.dk::c849dcce-7e13-4375-acef-e792789bc66c" providerId="AD" clId="Web-{1C11B7DF-5EA8-4C2B-847B-3C60ABE5A0C9}" dt="2024-02-09T13:06:57.844" v="33"/>
          <ac:spMkLst>
            <pc:docMk/>
            <pc:sldMk cId="1599144174" sldId="272"/>
            <ac:spMk id="6" creationId="{1F508428-7922-D21A-A043-EC9154E0A586}"/>
          </ac:spMkLst>
        </pc:spChg>
        <pc:spChg chg="mod">
          <ac:chgData name="Per Hoffmann" userId="S::ph@opkurser.dk::c849dcce-7e13-4375-acef-e792789bc66c" providerId="AD" clId="Web-{1C11B7DF-5EA8-4C2B-847B-3C60ABE5A0C9}" dt="2024-02-09T13:06:57.844" v="34"/>
          <ac:spMkLst>
            <pc:docMk/>
            <pc:sldMk cId="1599144174" sldId="272"/>
            <ac:spMk id="7" creationId="{9E1654D9-6F94-0D2B-06CA-66E261BD4BF3}"/>
          </ac:spMkLst>
        </pc:spChg>
        <pc:spChg chg="mod">
          <ac:chgData name="Per Hoffmann" userId="S::ph@opkurser.dk::c849dcce-7e13-4375-acef-e792789bc66c" providerId="AD" clId="Web-{1C11B7DF-5EA8-4C2B-847B-3C60ABE5A0C9}" dt="2024-02-09T13:06:57.859" v="35"/>
          <ac:spMkLst>
            <pc:docMk/>
            <pc:sldMk cId="1599144174" sldId="272"/>
            <ac:spMk id="8" creationId="{8EE1284D-43A3-5CA9-ECA0-82AB1EB7E745}"/>
          </ac:spMkLst>
        </pc:spChg>
        <pc:spChg chg="del">
          <ac:chgData name="Per Hoffmann" userId="S::ph@opkurser.dk::c849dcce-7e13-4375-acef-e792789bc66c" providerId="AD" clId="Web-{1C11B7DF-5EA8-4C2B-847B-3C60ABE5A0C9}" dt="2024-02-09T13:06:58.313" v="36"/>
          <ac:spMkLst>
            <pc:docMk/>
            <pc:sldMk cId="1599144174" sldId="272"/>
            <ac:spMk id="9" creationId="{CE4DE57D-B872-481B-1C14-0A79553597A0}"/>
          </ac:spMkLst>
        </pc:spChg>
        <pc:picChg chg="add mod ord">
          <ac:chgData name="Per Hoffmann" userId="S::ph@opkurser.dk::c849dcce-7e13-4375-acef-e792789bc66c" providerId="AD" clId="Web-{1C11B7DF-5EA8-4C2B-847B-3C60ABE5A0C9}" dt="2024-02-09T13:06:58.313" v="36"/>
          <ac:picMkLst>
            <pc:docMk/>
            <pc:sldMk cId="1599144174" sldId="272"/>
            <ac:picMk id="10" creationId="{A989629B-B5C6-2C22-5847-CCAA71C4C899}"/>
          </ac:picMkLst>
        </pc:picChg>
      </pc:sldChg>
      <pc:sldChg chg="addSp delSp modSp new">
        <pc:chgData name="Per Hoffmann" userId="S::ph@opkurser.dk::c849dcce-7e13-4375-acef-e792789bc66c" providerId="AD" clId="Web-{1C11B7DF-5EA8-4C2B-847B-3C60ABE5A0C9}" dt="2024-02-09T13:06:56.328" v="28"/>
        <pc:sldMkLst>
          <pc:docMk/>
          <pc:sldMk cId="1579247561" sldId="273"/>
        </pc:sldMkLst>
        <pc:spChg chg="mod">
          <ac:chgData name="Per Hoffmann" userId="S::ph@opkurser.dk::c849dcce-7e13-4375-acef-e792789bc66c" providerId="AD" clId="Web-{1C11B7DF-5EA8-4C2B-847B-3C60ABE5A0C9}" dt="2024-02-09T13:06:53.812" v="19"/>
          <ac:spMkLst>
            <pc:docMk/>
            <pc:sldMk cId="1579247561" sldId="273"/>
            <ac:spMk id="2" creationId="{52799409-F0CF-11A8-CCDF-EFC09A74CB39}"/>
          </ac:spMkLst>
        </pc:spChg>
        <pc:spChg chg="del">
          <ac:chgData name="Per Hoffmann" userId="S::ph@opkurser.dk::c849dcce-7e13-4375-acef-e792789bc66c" providerId="AD" clId="Web-{1C11B7DF-5EA8-4C2B-847B-3C60ABE5A0C9}" dt="2024-02-09T13:06:55.078" v="26"/>
          <ac:spMkLst>
            <pc:docMk/>
            <pc:sldMk cId="1579247561" sldId="273"/>
            <ac:spMk id="3" creationId="{01FBF6AE-E621-BEB4-F88C-1A32CDCA8C46}"/>
          </ac:spMkLst>
        </pc:spChg>
        <pc:spChg chg="mod">
          <ac:chgData name="Per Hoffmann" userId="S::ph@opkurser.dk::c849dcce-7e13-4375-acef-e792789bc66c" providerId="AD" clId="Web-{1C11B7DF-5EA8-4C2B-847B-3C60ABE5A0C9}" dt="2024-02-09T13:06:54.187" v="20"/>
          <ac:spMkLst>
            <pc:docMk/>
            <pc:sldMk cId="1579247561" sldId="273"/>
            <ac:spMk id="4" creationId="{225EAFA5-62FC-8AB2-32DA-4BE17EFD7F7E}"/>
          </ac:spMkLst>
        </pc:spChg>
        <pc:spChg chg="mod">
          <ac:chgData name="Per Hoffmann" userId="S::ph@opkurser.dk::c849dcce-7e13-4375-acef-e792789bc66c" providerId="AD" clId="Web-{1C11B7DF-5EA8-4C2B-847B-3C60ABE5A0C9}" dt="2024-02-09T13:06:54.203" v="21"/>
          <ac:spMkLst>
            <pc:docMk/>
            <pc:sldMk cId="1579247561" sldId="273"/>
            <ac:spMk id="5" creationId="{E477A38B-8D1C-AED4-F0BA-079F1A19B50D}"/>
          </ac:spMkLst>
        </pc:spChg>
        <pc:spChg chg="del">
          <ac:chgData name="Per Hoffmann" userId="S::ph@opkurser.dk::c849dcce-7e13-4375-acef-e792789bc66c" providerId="AD" clId="Web-{1C11B7DF-5EA8-4C2B-847B-3C60ABE5A0C9}" dt="2024-02-09T13:06:55.672" v="27"/>
          <ac:spMkLst>
            <pc:docMk/>
            <pc:sldMk cId="1579247561" sldId="273"/>
            <ac:spMk id="6" creationId="{6DA2AAD3-C9DF-C5A0-4C66-F6D4D58BF652}"/>
          </ac:spMkLst>
        </pc:spChg>
        <pc:spChg chg="mod">
          <ac:chgData name="Per Hoffmann" userId="S::ph@opkurser.dk::c849dcce-7e13-4375-acef-e792789bc66c" providerId="AD" clId="Web-{1C11B7DF-5EA8-4C2B-847B-3C60ABE5A0C9}" dt="2024-02-09T13:06:54.203" v="22"/>
          <ac:spMkLst>
            <pc:docMk/>
            <pc:sldMk cId="1579247561" sldId="273"/>
            <ac:spMk id="7" creationId="{8028E604-6B72-AFDF-7948-44D1712E9F78}"/>
          </ac:spMkLst>
        </pc:spChg>
        <pc:spChg chg="mod">
          <ac:chgData name="Per Hoffmann" userId="S::ph@opkurser.dk::c849dcce-7e13-4375-acef-e792789bc66c" providerId="AD" clId="Web-{1C11B7DF-5EA8-4C2B-847B-3C60ABE5A0C9}" dt="2024-02-09T13:06:54.219" v="23"/>
          <ac:spMkLst>
            <pc:docMk/>
            <pc:sldMk cId="1579247561" sldId="273"/>
            <ac:spMk id="8" creationId="{FF8D55B7-794A-C761-B307-A61B25821D58}"/>
          </ac:spMkLst>
        </pc:spChg>
        <pc:spChg chg="del">
          <ac:chgData name="Per Hoffmann" userId="S::ph@opkurser.dk::c849dcce-7e13-4375-acef-e792789bc66c" providerId="AD" clId="Web-{1C11B7DF-5EA8-4C2B-847B-3C60ABE5A0C9}" dt="2024-02-09T13:06:56.328" v="28"/>
          <ac:spMkLst>
            <pc:docMk/>
            <pc:sldMk cId="1579247561" sldId="273"/>
            <ac:spMk id="9" creationId="{67E016A0-6B9E-7E87-6D77-B926958A3C86}"/>
          </ac:spMkLst>
        </pc:spChg>
        <pc:spChg chg="mod">
          <ac:chgData name="Per Hoffmann" userId="S::ph@opkurser.dk::c849dcce-7e13-4375-acef-e792789bc66c" providerId="AD" clId="Web-{1C11B7DF-5EA8-4C2B-847B-3C60ABE5A0C9}" dt="2024-02-09T13:06:54.234" v="24"/>
          <ac:spMkLst>
            <pc:docMk/>
            <pc:sldMk cId="1579247561" sldId="273"/>
            <ac:spMk id="10" creationId="{5984D44B-6FD9-0DA5-1ED2-40111E5FB88D}"/>
          </ac:spMkLst>
        </pc:spChg>
        <pc:spChg chg="mod">
          <ac:chgData name="Per Hoffmann" userId="S::ph@opkurser.dk::c849dcce-7e13-4375-acef-e792789bc66c" providerId="AD" clId="Web-{1C11B7DF-5EA8-4C2B-847B-3C60ABE5A0C9}" dt="2024-02-09T13:06:54.250" v="25"/>
          <ac:spMkLst>
            <pc:docMk/>
            <pc:sldMk cId="1579247561" sldId="273"/>
            <ac:spMk id="11" creationId="{3D54C1EE-ACB5-C5BC-2A31-7E70DEFE23CC}"/>
          </ac:spMkLst>
        </pc:spChg>
        <pc:picChg chg="add mod ord">
          <ac:chgData name="Per Hoffmann" userId="S::ph@opkurser.dk::c849dcce-7e13-4375-acef-e792789bc66c" providerId="AD" clId="Web-{1C11B7DF-5EA8-4C2B-847B-3C60ABE5A0C9}" dt="2024-02-09T13:06:55.078" v="26"/>
          <ac:picMkLst>
            <pc:docMk/>
            <pc:sldMk cId="1579247561" sldId="273"/>
            <ac:picMk id="12" creationId="{6D84DD07-4109-9A76-9957-8192711F9EDD}"/>
          </ac:picMkLst>
        </pc:picChg>
        <pc:picChg chg="add mod ord">
          <ac:chgData name="Per Hoffmann" userId="S::ph@opkurser.dk::c849dcce-7e13-4375-acef-e792789bc66c" providerId="AD" clId="Web-{1C11B7DF-5EA8-4C2B-847B-3C60ABE5A0C9}" dt="2024-02-09T13:06:55.672" v="27"/>
          <ac:picMkLst>
            <pc:docMk/>
            <pc:sldMk cId="1579247561" sldId="273"/>
            <ac:picMk id="13" creationId="{AB4AFD8E-FC0C-10E5-D1AD-4879A722DD65}"/>
          </ac:picMkLst>
        </pc:picChg>
        <pc:picChg chg="add mod ord">
          <ac:chgData name="Per Hoffmann" userId="S::ph@opkurser.dk::c849dcce-7e13-4375-acef-e792789bc66c" providerId="AD" clId="Web-{1C11B7DF-5EA8-4C2B-847B-3C60ABE5A0C9}" dt="2024-02-09T13:06:56.328" v="28"/>
          <ac:picMkLst>
            <pc:docMk/>
            <pc:sldMk cId="1579247561" sldId="273"/>
            <ac:picMk id="14" creationId="{55AA31BF-3B53-DBD1-31DA-B3AB3B19C551}"/>
          </ac:picMkLst>
        </pc:picChg>
      </pc:sldChg>
      <pc:sldChg chg="addSp delSp modSp new">
        <pc:chgData name="Per Hoffmann" userId="S::ph@opkurser.dk::c849dcce-7e13-4375-acef-e792789bc66c" providerId="AD" clId="Web-{1C11B7DF-5EA8-4C2B-847B-3C60ABE5A0C9}" dt="2024-02-09T13:06:52.312" v="18"/>
        <pc:sldMkLst>
          <pc:docMk/>
          <pc:sldMk cId="2493316572" sldId="274"/>
        </pc:sldMkLst>
        <pc:spChg chg="mod">
          <ac:chgData name="Per Hoffmann" userId="S::ph@opkurser.dk::c849dcce-7e13-4375-acef-e792789bc66c" providerId="AD" clId="Web-{1C11B7DF-5EA8-4C2B-847B-3C60ABE5A0C9}" dt="2024-02-09T13:06:50.672" v="11"/>
          <ac:spMkLst>
            <pc:docMk/>
            <pc:sldMk cId="2493316572" sldId="274"/>
            <ac:spMk id="2" creationId="{A9403D1C-1562-B0E5-C944-978DF78DABA9}"/>
          </ac:spMkLst>
        </pc:spChg>
        <pc:spChg chg="mod">
          <ac:chgData name="Per Hoffmann" userId="S::ph@opkurser.dk::c849dcce-7e13-4375-acef-e792789bc66c" providerId="AD" clId="Web-{1C11B7DF-5EA8-4C2B-847B-3C60ABE5A0C9}" dt="2024-02-09T13:06:51.078" v="12"/>
          <ac:spMkLst>
            <pc:docMk/>
            <pc:sldMk cId="2493316572" sldId="274"/>
            <ac:spMk id="3" creationId="{48D5C6BE-AA31-8A53-476A-5BF3639D396B}"/>
          </ac:spMkLst>
        </pc:spChg>
        <pc:spChg chg="mod">
          <ac:chgData name="Per Hoffmann" userId="S::ph@opkurser.dk::c849dcce-7e13-4375-acef-e792789bc66c" providerId="AD" clId="Web-{1C11B7DF-5EA8-4C2B-847B-3C60ABE5A0C9}" dt="2024-02-09T13:06:51.094" v="13"/>
          <ac:spMkLst>
            <pc:docMk/>
            <pc:sldMk cId="2493316572" sldId="274"/>
            <ac:spMk id="4" creationId="{D6D33B8D-3237-4594-8F73-0D08D5F7EA87}"/>
          </ac:spMkLst>
        </pc:spChg>
        <pc:spChg chg="mod">
          <ac:chgData name="Per Hoffmann" userId="S::ph@opkurser.dk::c849dcce-7e13-4375-acef-e792789bc66c" providerId="AD" clId="Web-{1C11B7DF-5EA8-4C2B-847B-3C60ABE5A0C9}" dt="2024-02-09T13:06:51.094" v="14"/>
          <ac:spMkLst>
            <pc:docMk/>
            <pc:sldMk cId="2493316572" sldId="274"/>
            <ac:spMk id="5" creationId="{F7F17F2B-4890-4E24-8F07-E48CD07AF13A}"/>
          </ac:spMkLst>
        </pc:spChg>
        <pc:spChg chg="mod">
          <ac:chgData name="Per Hoffmann" userId="S::ph@opkurser.dk::c849dcce-7e13-4375-acef-e792789bc66c" providerId="AD" clId="Web-{1C11B7DF-5EA8-4C2B-847B-3C60ABE5A0C9}" dt="2024-02-09T13:06:51.109" v="15"/>
          <ac:spMkLst>
            <pc:docMk/>
            <pc:sldMk cId="2493316572" sldId="274"/>
            <ac:spMk id="6" creationId="{72BD6BE6-F00B-D8F0-9087-E8294874D49D}"/>
          </ac:spMkLst>
        </pc:spChg>
        <pc:spChg chg="mod">
          <ac:chgData name="Per Hoffmann" userId="S::ph@opkurser.dk::c849dcce-7e13-4375-acef-e792789bc66c" providerId="AD" clId="Web-{1C11B7DF-5EA8-4C2B-847B-3C60ABE5A0C9}" dt="2024-02-09T13:06:51.125" v="16"/>
          <ac:spMkLst>
            <pc:docMk/>
            <pc:sldMk cId="2493316572" sldId="274"/>
            <ac:spMk id="7" creationId="{5DEDF24B-2146-A5B7-7B1E-4983327935AC}"/>
          </ac:spMkLst>
        </pc:spChg>
        <pc:spChg chg="mod">
          <ac:chgData name="Per Hoffmann" userId="S::ph@opkurser.dk::c849dcce-7e13-4375-acef-e792789bc66c" providerId="AD" clId="Web-{1C11B7DF-5EA8-4C2B-847B-3C60ABE5A0C9}" dt="2024-02-09T13:06:51.125" v="17"/>
          <ac:spMkLst>
            <pc:docMk/>
            <pc:sldMk cId="2493316572" sldId="274"/>
            <ac:spMk id="8" creationId="{4D4A9ECB-6AE1-78F1-2D66-C4B137C82DA5}"/>
          </ac:spMkLst>
        </pc:spChg>
        <pc:spChg chg="del">
          <ac:chgData name="Per Hoffmann" userId="S::ph@opkurser.dk::c849dcce-7e13-4375-acef-e792789bc66c" providerId="AD" clId="Web-{1C11B7DF-5EA8-4C2B-847B-3C60ABE5A0C9}" dt="2024-02-09T13:06:52.312" v="18"/>
          <ac:spMkLst>
            <pc:docMk/>
            <pc:sldMk cId="2493316572" sldId="274"/>
            <ac:spMk id="9" creationId="{662788A5-1F19-6421-C388-EF4EF3E2CC44}"/>
          </ac:spMkLst>
        </pc:spChg>
        <pc:picChg chg="add mod ord">
          <ac:chgData name="Per Hoffmann" userId="S::ph@opkurser.dk::c849dcce-7e13-4375-acef-e792789bc66c" providerId="AD" clId="Web-{1C11B7DF-5EA8-4C2B-847B-3C60ABE5A0C9}" dt="2024-02-09T13:06:52.312" v="18"/>
          <ac:picMkLst>
            <pc:docMk/>
            <pc:sldMk cId="2493316572" sldId="274"/>
            <ac:picMk id="10" creationId="{2656EBE0-A938-B9F5-BBBC-5FD00E38401B}"/>
          </ac:picMkLst>
        </pc:picChg>
      </pc:sldChg>
      <pc:sldMasterChg chg="add addSldLayout">
        <pc:chgData name="Per Hoffmann" userId="S::ph@opkurser.dk::c849dcce-7e13-4375-acef-e792789bc66c" providerId="AD" clId="Web-{1C11B7DF-5EA8-4C2B-847B-3C60ABE5A0C9}" dt="2024-02-09T13:06:46.406" v="1"/>
        <pc:sldMasterMkLst>
          <pc:docMk/>
          <pc:sldMasterMk cId="3695551797" sldId="2147483721"/>
        </pc:sldMasterMkLst>
        <pc:sldLayoutChg chg="add">
          <pc:chgData name="Per Hoffmann" userId="S::ph@opkurser.dk::c849dcce-7e13-4375-acef-e792789bc66c" providerId="AD" clId="Web-{1C11B7DF-5EA8-4C2B-847B-3C60ABE5A0C9}" dt="2024-02-09T13:06:46.406" v="1"/>
          <pc:sldLayoutMkLst>
            <pc:docMk/>
            <pc:sldMasterMk cId="3695551797" sldId="2147483721"/>
            <pc:sldLayoutMk cId="3071502949" sldId="2147483720"/>
          </pc:sldLayoutMkLst>
        </pc:sldLayoutChg>
        <pc:sldLayoutChg chg="add">
          <pc:chgData name="Per Hoffmann" userId="S::ph@opkurser.dk::c849dcce-7e13-4375-acef-e792789bc66c" providerId="AD" clId="Web-{1C11B7DF-5EA8-4C2B-847B-3C60ABE5A0C9}" dt="2024-02-09T13:06:46.406" v="1"/>
          <pc:sldLayoutMkLst>
            <pc:docMk/>
            <pc:sldMasterMk cId="3695551797" sldId="2147483721"/>
            <pc:sldLayoutMk cId="1250234315" sldId="2147483722"/>
          </pc:sldLayoutMkLst>
        </pc:sldLayoutChg>
        <pc:sldLayoutChg chg="add">
          <pc:chgData name="Per Hoffmann" userId="S::ph@opkurser.dk::c849dcce-7e13-4375-acef-e792789bc66c" providerId="AD" clId="Web-{1C11B7DF-5EA8-4C2B-847B-3C60ABE5A0C9}" dt="2024-02-09T13:06:46.406" v="1"/>
          <pc:sldLayoutMkLst>
            <pc:docMk/>
            <pc:sldMasterMk cId="3695551797" sldId="2147483721"/>
            <pc:sldLayoutMk cId="3969185550" sldId="2147483723"/>
          </pc:sldLayoutMkLst>
        </pc:sldLayoutChg>
        <pc:sldLayoutChg chg="add">
          <pc:chgData name="Per Hoffmann" userId="S::ph@opkurser.dk::c849dcce-7e13-4375-acef-e792789bc66c" providerId="AD" clId="Web-{1C11B7DF-5EA8-4C2B-847B-3C60ABE5A0C9}" dt="2024-02-09T13:06:46.406" v="1"/>
          <pc:sldLayoutMkLst>
            <pc:docMk/>
            <pc:sldMasterMk cId="3695551797" sldId="2147483721"/>
            <pc:sldLayoutMk cId="546335516" sldId="2147483724"/>
          </pc:sldLayoutMkLst>
        </pc:sldLayoutChg>
        <pc:sldLayoutChg chg="add">
          <pc:chgData name="Per Hoffmann" userId="S::ph@opkurser.dk::c849dcce-7e13-4375-acef-e792789bc66c" providerId="AD" clId="Web-{1C11B7DF-5EA8-4C2B-847B-3C60ABE5A0C9}" dt="2024-02-09T13:06:46.406" v="1"/>
          <pc:sldLayoutMkLst>
            <pc:docMk/>
            <pc:sldMasterMk cId="3695551797" sldId="2147483721"/>
            <pc:sldLayoutMk cId="733103191" sldId="2147483725"/>
          </pc:sldLayoutMkLst>
        </pc:sldLayoutChg>
        <pc:sldLayoutChg chg="add">
          <pc:chgData name="Per Hoffmann" userId="S::ph@opkurser.dk::c849dcce-7e13-4375-acef-e792789bc66c" providerId="AD" clId="Web-{1C11B7DF-5EA8-4C2B-847B-3C60ABE5A0C9}" dt="2024-02-09T13:06:46.406" v="1"/>
          <pc:sldLayoutMkLst>
            <pc:docMk/>
            <pc:sldMasterMk cId="3695551797" sldId="2147483721"/>
            <pc:sldLayoutMk cId="4020307752" sldId="2147483726"/>
          </pc:sldLayoutMkLst>
        </pc:sldLayoutChg>
        <pc:sldLayoutChg chg="add">
          <pc:chgData name="Per Hoffmann" userId="S::ph@opkurser.dk::c849dcce-7e13-4375-acef-e792789bc66c" providerId="AD" clId="Web-{1C11B7DF-5EA8-4C2B-847B-3C60ABE5A0C9}" dt="2024-02-09T13:06:46.406" v="1"/>
          <pc:sldLayoutMkLst>
            <pc:docMk/>
            <pc:sldMasterMk cId="3695551797" sldId="2147483721"/>
            <pc:sldLayoutMk cId="2500690356" sldId="2147483727"/>
          </pc:sldLayoutMkLst>
        </pc:sldLayoutChg>
        <pc:sldLayoutChg chg="add">
          <pc:chgData name="Per Hoffmann" userId="S::ph@opkurser.dk::c849dcce-7e13-4375-acef-e792789bc66c" providerId="AD" clId="Web-{1C11B7DF-5EA8-4C2B-847B-3C60ABE5A0C9}" dt="2024-02-09T13:06:46.406" v="1"/>
          <pc:sldLayoutMkLst>
            <pc:docMk/>
            <pc:sldMasterMk cId="3695551797" sldId="2147483721"/>
            <pc:sldLayoutMk cId="1500072344" sldId="2147483728"/>
          </pc:sldLayoutMkLst>
        </pc:sldLayoutChg>
        <pc:sldLayoutChg chg="add">
          <pc:chgData name="Per Hoffmann" userId="S::ph@opkurser.dk::c849dcce-7e13-4375-acef-e792789bc66c" providerId="AD" clId="Web-{1C11B7DF-5EA8-4C2B-847B-3C60ABE5A0C9}" dt="2024-02-09T13:06:46.406" v="1"/>
          <pc:sldLayoutMkLst>
            <pc:docMk/>
            <pc:sldMasterMk cId="3695551797" sldId="2147483721"/>
            <pc:sldLayoutMk cId="3524593784" sldId="2147483729"/>
          </pc:sldLayoutMkLst>
        </pc:sldLayoutChg>
        <pc:sldLayoutChg chg="add">
          <pc:chgData name="Per Hoffmann" userId="S::ph@opkurser.dk::c849dcce-7e13-4375-acef-e792789bc66c" providerId="AD" clId="Web-{1C11B7DF-5EA8-4C2B-847B-3C60ABE5A0C9}" dt="2024-02-09T13:06:46.406" v="1"/>
          <pc:sldLayoutMkLst>
            <pc:docMk/>
            <pc:sldMasterMk cId="3695551797" sldId="2147483721"/>
            <pc:sldLayoutMk cId="146645219" sldId="2147483730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660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993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128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A4A77-C0EC-E90C-087A-E71757299B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3926541"/>
            <a:ext cx="10972800" cy="1663044"/>
          </a:xfrm>
          <a:prstGeom prst="rect">
            <a:avLst/>
          </a:prstGeo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5AB453-76B0-1DBA-9EE3-645CA98047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5735636"/>
            <a:ext cx="10972800" cy="474663"/>
          </a:xfrm>
        </p:spPr>
        <p:txBody>
          <a:bodyPr anchor="b"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729D4B-20DA-C5A9-370C-5C556DC7C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0EC6-5648-844A-8827-911B00959032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C23F1A-779F-4295-3160-E943DBC04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849934F-55C5-A548-E041-1CB8C42DF0E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926541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2502343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DBA23-25B7-954B-D646-B91AE0381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3537"/>
            <a:ext cx="10972800" cy="123048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121325FB-E0FE-AAA4-853C-618899B58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665" y="1610518"/>
            <a:ext cx="5157787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D2B210CD-96D1-D9FB-6DF0-62266CCB6F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0665" y="2222065"/>
            <a:ext cx="5157786" cy="70295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D7745948-92EA-3E8A-1DBC-45422E918504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2209800" y="3262768"/>
            <a:ext cx="5157787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87155554-9334-F8D5-FA7F-80CF2FB3BC78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2209800" y="3874315"/>
            <a:ext cx="5157786" cy="70295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44C718E-DBD5-B640-39D2-7860AFE27FFB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960666" y="4884397"/>
            <a:ext cx="5157787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BB073C5F-2FFF-4B6A-E630-E112FB5B952B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960666" y="5495944"/>
            <a:ext cx="5157786" cy="70295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D9276F28-A527-C906-EE7C-5440E0C56B8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931490" y="2031153"/>
            <a:ext cx="3650910" cy="3650910"/>
          </a:xfrm>
          <a:prstGeom prst="ellipse">
            <a:avLst/>
          </a:prstGeo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6" name="Date Placeholder 15">
            <a:extLst>
              <a:ext uri="{FF2B5EF4-FFF2-40B4-BE49-F238E27FC236}">
                <a16:creationId xmlns:a16="http://schemas.microsoft.com/office/drawing/2014/main" id="{30843267-C01A-455A-D8A3-E8A7C6CFB0F6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AA8A0EC6-5648-844A-8827-911B00959032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17" name="Footer Placeholder 16">
            <a:extLst>
              <a:ext uri="{FF2B5EF4-FFF2-40B4-BE49-F238E27FC236}">
                <a16:creationId xmlns:a16="http://schemas.microsoft.com/office/drawing/2014/main" id="{1DAE6A71-9FA2-20A0-D992-DEBF7FF3301E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1855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DBA23-25B7-954B-D646-B91AE0381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3537"/>
            <a:ext cx="10972800" cy="123048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791D4-7662-2DFB-077F-25FC6921C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0EC6-5648-844A-8827-911B00959032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B87723-B8F5-CDD2-6B9D-229B99F03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D9276F28-A527-C906-EE7C-5440E0C56B8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722823" y="2004053"/>
            <a:ext cx="2746354" cy="2746354"/>
          </a:xfrm>
          <a:prstGeom prst="ellipse">
            <a:avLst/>
          </a:prstGeo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D2C780-6C1C-A81B-5B9E-735DFD6F43D1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4369902" y="4768114"/>
            <a:ext cx="3452196" cy="59384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F29AB7CE-949B-41D7-A673-06B30968CD01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4369902" y="5379661"/>
            <a:ext cx="3452194" cy="83063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1" name="Picture Placeholder 23">
            <a:extLst>
              <a:ext uri="{FF2B5EF4-FFF2-40B4-BE49-F238E27FC236}">
                <a16:creationId xmlns:a16="http://schemas.microsoft.com/office/drawing/2014/main" id="{DF95759B-DFBD-52FF-4B1E-1EFF531D300E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8340666" y="2004053"/>
            <a:ext cx="2746354" cy="2746354"/>
          </a:xfrm>
          <a:prstGeom prst="ellipse">
            <a:avLst/>
          </a:prstGeo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AC6C789A-7FB2-432A-6019-3F62E5386F29}"/>
              </a:ext>
            </a:extLst>
          </p:cNvPr>
          <p:cNvSpPr>
            <a:spLocks noGrp="1"/>
          </p:cNvSpPr>
          <p:nvPr>
            <p:ph type="body" idx="21"/>
          </p:nvPr>
        </p:nvSpPr>
        <p:spPr>
          <a:xfrm>
            <a:off x="7987745" y="4768114"/>
            <a:ext cx="3452196" cy="59384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F672CBAF-4BDE-95E9-99A1-9EDDBDEF84DC}"/>
              </a:ext>
            </a:extLst>
          </p:cNvPr>
          <p:cNvSpPr>
            <a:spLocks noGrp="1"/>
          </p:cNvSpPr>
          <p:nvPr>
            <p:ph type="body" sz="half" idx="22"/>
          </p:nvPr>
        </p:nvSpPr>
        <p:spPr>
          <a:xfrm>
            <a:off x="7987745" y="5379661"/>
            <a:ext cx="3452194" cy="83063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6" name="Picture Placeholder 23">
            <a:extLst>
              <a:ext uri="{FF2B5EF4-FFF2-40B4-BE49-F238E27FC236}">
                <a16:creationId xmlns:a16="http://schemas.microsoft.com/office/drawing/2014/main" id="{17E0D596-964B-B199-1020-9CA46C3669D9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1114918" y="2004052"/>
            <a:ext cx="2746354" cy="2746354"/>
          </a:xfrm>
          <a:prstGeom prst="ellipse">
            <a:avLst/>
          </a:prstGeo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1F48CE7A-5E89-3480-B862-44BFAC429981}"/>
              </a:ext>
            </a:extLst>
          </p:cNvPr>
          <p:cNvSpPr>
            <a:spLocks noGrp="1"/>
          </p:cNvSpPr>
          <p:nvPr>
            <p:ph type="body" idx="24"/>
          </p:nvPr>
        </p:nvSpPr>
        <p:spPr>
          <a:xfrm>
            <a:off x="761997" y="4768113"/>
            <a:ext cx="3452196" cy="59384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78CF0CF5-EF6E-47A1-80D2-088122A0E64F}"/>
              </a:ext>
            </a:extLst>
          </p:cNvPr>
          <p:cNvSpPr>
            <a:spLocks noGrp="1"/>
          </p:cNvSpPr>
          <p:nvPr>
            <p:ph type="body" sz="half" idx="25"/>
          </p:nvPr>
        </p:nvSpPr>
        <p:spPr>
          <a:xfrm>
            <a:off x="761997" y="5379660"/>
            <a:ext cx="3452194" cy="83063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</p:spTree>
    <p:extLst>
      <p:ext uri="{BB962C8B-B14F-4D97-AF65-F5344CB8AC3E}">
        <p14:creationId xmlns:p14="http://schemas.microsoft.com/office/powerpoint/2010/main" val="5463355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DBA23-25B7-954B-D646-B91AE0381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3537"/>
            <a:ext cx="10972800" cy="123048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791D4-7662-2DFB-077F-25FC6921C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0EC6-5648-844A-8827-911B00959032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B87723-B8F5-CDD2-6B9D-229B99F03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D2C780-6C1C-A81B-5B9E-735DFD6F43D1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4369902" y="2660252"/>
            <a:ext cx="3452196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F29AB7CE-949B-41D7-A673-06B30968CD01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4369902" y="3271799"/>
            <a:ext cx="3452194" cy="83063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AC6C789A-7FB2-432A-6019-3F62E5386F29}"/>
              </a:ext>
            </a:extLst>
          </p:cNvPr>
          <p:cNvSpPr>
            <a:spLocks noGrp="1"/>
          </p:cNvSpPr>
          <p:nvPr>
            <p:ph type="body" idx="21"/>
          </p:nvPr>
        </p:nvSpPr>
        <p:spPr>
          <a:xfrm>
            <a:off x="7987745" y="2660252"/>
            <a:ext cx="3452196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F672CBAF-4BDE-95E9-99A1-9EDDBDEF84DC}"/>
              </a:ext>
            </a:extLst>
          </p:cNvPr>
          <p:cNvSpPr>
            <a:spLocks noGrp="1"/>
          </p:cNvSpPr>
          <p:nvPr>
            <p:ph type="body" sz="half" idx="22"/>
          </p:nvPr>
        </p:nvSpPr>
        <p:spPr>
          <a:xfrm>
            <a:off x="7987745" y="3271799"/>
            <a:ext cx="3452194" cy="83063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1F48CE7A-5E89-3480-B862-44BFAC429981}"/>
              </a:ext>
            </a:extLst>
          </p:cNvPr>
          <p:cNvSpPr>
            <a:spLocks noGrp="1"/>
          </p:cNvSpPr>
          <p:nvPr>
            <p:ph type="body" idx="24"/>
          </p:nvPr>
        </p:nvSpPr>
        <p:spPr>
          <a:xfrm>
            <a:off x="761997" y="2660251"/>
            <a:ext cx="3452196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78CF0CF5-EF6E-47A1-80D2-088122A0E64F}"/>
              </a:ext>
            </a:extLst>
          </p:cNvPr>
          <p:cNvSpPr>
            <a:spLocks noGrp="1"/>
          </p:cNvSpPr>
          <p:nvPr>
            <p:ph type="body" sz="half" idx="25"/>
          </p:nvPr>
        </p:nvSpPr>
        <p:spPr>
          <a:xfrm>
            <a:off x="761997" y="3271798"/>
            <a:ext cx="3452194" cy="83063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9EA2C811-2433-C4B8-E818-972740C49603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609600" y="5692875"/>
            <a:ext cx="10972800" cy="539496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1031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nten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DBA23-25B7-954B-D646-B91AE0381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3537"/>
            <a:ext cx="10972800" cy="123048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791D4-7662-2DFB-077F-25FC6921C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0EC6-5648-844A-8827-911B00959032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B87723-B8F5-CDD2-6B9D-229B99F03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121325FB-E0FE-AAA4-853C-618899B58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665" y="1610518"/>
            <a:ext cx="5157787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D2B210CD-96D1-D9FB-6DF0-62266CCB6F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0665" y="2222065"/>
            <a:ext cx="5157786" cy="8832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D9276F28-A527-C906-EE7C-5440E0C56B8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931490" y="2031153"/>
            <a:ext cx="3650910" cy="3650910"/>
          </a:xfrm>
          <a:prstGeom prst="ellipse">
            <a:avLst/>
          </a:prstGeo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92E382-FE6E-A17E-2B3A-9F3E4C7A7D21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1517256" y="3121266"/>
            <a:ext cx="5157787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618A7E81-D817-3ABE-B656-52FF60EF0205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1517256" y="3732813"/>
            <a:ext cx="5157786" cy="8832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E8347DD8-16D7-B434-07E6-BD26F45B6DEE}"/>
              </a:ext>
            </a:extLst>
          </p:cNvPr>
          <p:cNvSpPr>
            <a:spLocks noGrp="1"/>
          </p:cNvSpPr>
          <p:nvPr>
            <p:ph type="body" idx="20"/>
          </p:nvPr>
        </p:nvSpPr>
        <p:spPr>
          <a:xfrm>
            <a:off x="2073847" y="4638571"/>
            <a:ext cx="5157787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7114E8C-EF4A-11ED-19FB-2D8B5FEC3A69}"/>
              </a:ext>
            </a:extLst>
          </p:cNvPr>
          <p:cNvSpPr>
            <a:spLocks noGrp="1"/>
          </p:cNvSpPr>
          <p:nvPr>
            <p:ph type="body" sz="half" idx="21"/>
          </p:nvPr>
        </p:nvSpPr>
        <p:spPr>
          <a:xfrm>
            <a:off x="2073847" y="5250118"/>
            <a:ext cx="5157786" cy="8832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203077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onten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DBA23-25B7-954B-D646-B91AE0381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3537"/>
            <a:ext cx="10972800" cy="123048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791D4-7662-2DFB-077F-25FC6921C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0EC6-5648-844A-8827-911B00959032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B87723-B8F5-CDD2-6B9D-229B99F03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121325FB-E0FE-AAA4-853C-618899B58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2439" y="1925949"/>
            <a:ext cx="5157787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D2B210CD-96D1-D9FB-6DF0-62266CCB6F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2439" y="2537496"/>
            <a:ext cx="5157786" cy="8832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92E382-FE6E-A17E-2B3A-9F3E4C7A7D21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426387" y="1925949"/>
            <a:ext cx="5157787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618A7E81-D817-3ABE-B656-52FF60EF0205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426387" y="2537496"/>
            <a:ext cx="5157786" cy="8832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E8347DD8-16D7-B434-07E6-BD26F45B6DEE}"/>
              </a:ext>
            </a:extLst>
          </p:cNvPr>
          <p:cNvSpPr>
            <a:spLocks noGrp="1"/>
          </p:cNvSpPr>
          <p:nvPr>
            <p:ph type="body" idx="20"/>
          </p:nvPr>
        </p:nvSpPr>
        <p:spPr>
          <a:xfrm>
            <a:off x="960665" y="3752680"/>
            <a:ext cx="5157787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7114E8C-EF4A-11ED-19FB-2D8B5FEC3A69}"/>
              </a:ext>
            </a:extLst>
          </p:cNvPr>
          <p:cNvSpPr>
            <a:spLocks noGrp="1"/>
          </p:cNvSpPr>
          <p:nvPr>
            <p:ph type="body" sz="half" idx="21"/>
          </p:nvPr>
        </p:nvSpPr>
        <p:spPr>
          <a:xfrm>
            <a:off x="960665" y="4364227"/>
            <a:ext cx="5157786" cy="8832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61C98F61-9164-7CDA-F0A4-B90327F23F7A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426200" y="3752850"/>
            <a:ext cx="5156200" cy="24574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6903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onclu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DBA23-25B7-954B-D646-B91AE0381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3537"/>
            <a:ext cx="10972800" cy="123048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791D4-7662-2DFB-077F-25FC6921C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0EC6-5648-844A-8827-911B00959032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B87723-B8F5-CDD2-6B9D-229B99F03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121325FB-E0FE-AAA4-853C-618899B58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665" y="1925949"/>
            <a:ext cx="3259182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D2B210CD-96D1-D9FB-6DF0-62266CCB6F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0665" y="2537496"/>
            <a:ext cx="3259180" cy="121518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92E382-FE6E-A17E-2B3A-9F3E4C7A7D21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4712973" y="1925949"/>
            <a:ext cx="3259182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618A7E81-D817-3ABE-B656-52FF60EF0205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4712973" y="2537495"/>
            <a:ext cx="3259180" cy="119747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E8347DD8-16D7-B434-07E6-BD26F45B6DEE}"/>
              </a:ext>
            </a:extLst>
          </p:cNvPr>
          <p:cNvSpPr>
            <a:spLocks noGrp="1"/>
          </p:cNvSpPr>
          <p:nvPr>
            <p:ph type="body" idx="20"/>
          </p:nvPr>
        </p:nvSpPr>
        <p:spPr>
          <a:xfrm>
            <a:off x="960665" y="3752680"/>
            <a:ext cx="7011488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7114E8C-EF4A-11ED-19FB-2D8B5FEC3A69}"/>
              </a:ext>
            </a:extLst>
          </p:cNvPr>
          <p:cNvSpPr>
            <a:spLocks noGrp="1"/>
          </p:cNvSpPr>
          <p:nvPr>
            <p:ph type="body" sz="half" idx="21"/>
          </p:nvPr>
        </p:nvSpPr>
        <p:spPr>
          <a:xfrm>
            <a:off x="960665" y="4364227"/>
            <a:ext cx="7011488" cy="8832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BBB6EDE2-F53E-7B97-FF80-7764EECA4CCF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485188" y="1925638"/>
            <a:ext cx="3097212" cy="428466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0723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681E5-DE3E-1E52-3179-344AB5B2A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3537"/>
            <a:ext cx="10972800" cy="123048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9A41B8-CF99-8A7C-E16D-CFEF1E099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0EC6-5648-844A-8827-911B00959032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989524-6BA7-0F2E-1749-175C69286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593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9761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E6759F-66EA-8EE3-A2F4-F15BA2F9B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0EC6-5648-844A-8827-911B00959032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548357-3F2C-483C-C0FC-FD9FB673C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452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A4A77-C0EC-E90C-087A-E71757299B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3926541"/>
            <a:ext cx="10972800" cy="1663044"/>
          </a:xfrm>
          <a:prstGeom prst="rect">
            <a:avLst/>
          </a:prstGeo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5AB453-76B0-1DBA-9EE3-645CA98047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5735636"/>
            <a:ext cx="10972800" cy="474663"/>
          </a:xfrm>
        </p:spPr>
        <p:txBody>
          <a:bodyPr anchor="b"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729D4B-20DA-C5A9-370C-5C556DC7C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0EC6-5648-844A-8827-911B00959032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C23F1A-779F-4295-3160-E943DBC04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849934F-55C5-A548-E041-1CB8C42DF0E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926541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071502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714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968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149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749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010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532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00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E9C44-9DAE-47EA-BF7B-527501938C3F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563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357E25-C674-3745-6594-912F15B982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2500" y="1847056"/>
            <a:ext cx="106299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64DF9-DAEC-F283-848F-16438F855A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A0EC6-5648-844A-8827-911B00959032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2390A06B-2D1F-A145-446B-BF2680524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363537"/>
            <a:ext cx="10629900" cy="12366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2D227A9A-BF27-C878-C29C-004A9358CE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269396F-CFCA-FDCB-4DCE-DD40BD52D5F3}"/>
              </a:ext>
            </a:extLst>
          </p:cNvPr>
          <p:cNvSpPr txBox="1"/>
          <p:nvPr userDrawn="1"/>
        </p:nvSpPr>
        <p:spPr>
          <a:xfrm>
            <a:off x="8444753" y="6505221"/>
            <a:ext cx="31376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Photos provided by </a:t>
            </a:r>
            <a:r>
              <a:rPr lang="en-US" sz="1000" dirty="0" err="1">
                <a:solidFill>
                  <a:schemeClr val="bg1">
                    <a:lumMod val="65000"/>
                  </a:schemeClr>
                </a:solidFill>
              </a:rPr>
              <a:t>Pexels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551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20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>
              <a:lumMod val="75000"/>
              <a:lumOff val="25000"/>
            </a:schemeClr>
          </a:solidFill>
          <a:latin typeface="+mn-lt"/>
          <a:ea typeface="+mj-ea"/>
          <a:cs typeface="MV Boli" panose="02000500030200090000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">
          <p15:clr>
            <a:srgbClr val="F26B43"/>
          </p15:clr>
        </p15:guide>
        <p15:guide id="2" pos="384">
          <p15:clr>
            <a:srgbClr val="F26B43"/>
          </p15:clr>
        </p15:guide>
        <p15:guide id="3" pos="600">
          <p15:clr>
            <a:srgbClr val="F26B43"/>
          </p15:clr>
        </p15:guide>
        <p15:guide id="4" pos="7296">
          <p15:clr>
            <a:srgbClr val="F26B43"/>
          </p15:clr>
        </p15:guide>
        <p15:guide id="5" orient="horz" pos="3912">
          <p15:clr>
            <a:srgbClr val="F26B43"/>
          </p15:clr>
        </p15:guide>
        <p15:guide id="6" orient="horz" pos="1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3D477D2F-4EBC-34B0-2E1B-85F8FA3279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Høring om økonomiske konsekvenser for erhvervslivet ved ny bæredygtighedsrapportering</a:t>
            </a:r>
          </a:p>
        </p:txBody>
      </p:sp>
      <p:sp>
        <p:nvSpPr>
          <p:cNvPr id="11" name="Subtitle 10">
            <a:extLst>
              <a:ext uri="{FF2B5EF4-FFF2-40B4-BE49-F238E27FC236}">
                <a16:creationId xmlns:a16="http://schemas.microsoft.com/office/drawing/2014/main" id="{CCF0AFEF-4E04-EB8C-C018-B91829C88F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Roboto"/>
                <a:ea typeface="Roboto"/>
                <a:cs typeface="Roboto"/>
              </a:rPr>
              <a:t>AI - </a:t>
            </a:r>
            <a:r>
              <a:rPr lang="en-US" dirty="0" err="1">
                <a:latin typeface="Roboto"/>
                <a:ea typeface="Roboto"/>
                <a:cs typeface="Roboto"/>
              </a:rPr>
              <a:t>genereret</a:t>
            </a:r>
            <a:endParaRPr lang="en-US" dirty="0" err="1"/>
          </a:p>
        </p:txBody>
      </p:sp>
      <p:pic>
        <p:nvPicPr>
          <p:cNvPr id="2" name="Pladsholder til billede 1" descr="Et billede, der indeholder kuvert, Papirprodukt, papir, Karton&#10;&#10;Beskrivelsen er genereret automatisk">
            <a:extLst>
              <a:ext uri="{FF2B5EF4-FFF2-40B4-BE49-F238E27FC236}">
                <a16:creationId xmlns:a16="http://schemas.microsoft.com/office/drawing/2014/main" id="{19499AE1-15E6-B33B-7316-4525FEADD789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l="20" r="20"/>
          <a:stretch/>
        </p:blipFill>
        <p:spPr>
          <a:xfrm>
            <a:off x="0" y="0"/>
            <a:ext cx="12192000" cy="2830331"/>
          </a:xfrm>
        </p:spPr>
      </p:pic>
    </p:spTree>
    <p:extLst>
      <p:ext uri="{BB962C8B-B14F-4D97-AF65-F5344CB8AC3E}">
        <p14:creationId xmlns:p14="http://schemas.microsoft.com/office/powerpoint/2010/main" val="517934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403D1C-1562-B0E5-C944-978DF78DA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Baggrund og formål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48D5C6BE-AA31-8A53-476A-5BF3639D396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/>
              <a:t>Bæredygtighedsrapportering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D6D33B8D-3237-4594-8F73-0D08D5F7EA8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da-DK"/>
              <a:t>Direktivet pålægger store og børsnoterede virksomheder at rapportere bæredygtighedsoplysninger.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F7F17F2B-4890-4E24-8F07-E48CD07AF13A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da-DK"/>
              <a:t>Taksonomiforordningen</a:t>
            </a:r>
          </a:p>
        </p:txBody>
      </p:sp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72BD6BE6-F00B-D8F0-9087-E8294874D49D}"/>
              </a:ext>
            </a:extLst>
          </p:cNvPr>
          <p:cNvSpPr>
            <a:spLocks noGrp="1"/>
          </p:cNvSpPr>
          <p:nvPr>
            <p:ph type="body" sz="half" idx="14"/>
          </p:nvPr>
        </p:nvSpPr>
        <p:spPr/>
        <p:txBody>
          <a:bodyPr/>
          <a:lstStyle/>
          <a:p>
            <a:r>
              <a:rPr lang="da-DK"/>
              <a:t>Virksomheder skal ligeledes rapportere efter taksonomiforordningen, der omhandler klima- og miljømæssigt bæredygtige aktiviteter.</a:t>
            </a:r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5DEDF24B-2146-A5B7-7B1E-4983327935AC}"/>
              </a:ext>
            </a:extLst>
          </p:cNvPr>
          <p:cNvSpPr>
            <a:spLocks noGrp="1"/>
          </p:cNvSpPr>
          <p:nvPr>
            <p:ph type="body" idx="15"/>
          </p:nvPr>
        </p:nvSpPr>
        <p:spPr/>
        <p:txBody>
          <a:bodyPr/>
          <a:lstStyle/>
          <a:p>
            <a:r>
              <a:rPr lang="da-DK"/>
              <a:t>Formål med lovforslaget</a:t>
            </a:r>
          </a:p>
        </p:txBody>
      </p:sp>
      <p:sp>
        <p:nvSpPr>
          <p:cNvPr id="8" name="Pladsholder til tekst 7">
            <a:extLst>
              <a:ext uri="{FF2B5EF4-FFF2-40B4-BE49-F238E27FC236}">
                <a16:creationId xmlns:a16="http://schemas.microsoft.com/office/drawing/2014/main" id="{4D4A9ECB-6AE1-78F1-2D66-C4B137C82DA5}"/>
              </a:ext>
            </a:extLst>
          </p:cNvPr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r>
              <a:rPr lang="da-DK"/>
              <a:t>Styrkelse af rammerne for virksomheders bæredygtighedsrapportering med det formål at fremme troværdig og anvendelig bæredygtighedsrapportering.</a:t>
            </a:r>
          </a:p>
        </p:txBody>
      </p:sp>
      <p:pic>
        <p:nvPicPr>
          <p:cNvPr id="10" name="Pladsholder til billede 9" descr="Et billede, der indeholder udendørs, fugl, sky&#10;&#10;Beskrivelsen er genereret automatisk">
            <a:extLst>
              <a:ext uri="{FF2B5EF4-FFF2-40B4-BE49-F238E27FC236}">
                <a16:creationId xmlns:a16="http://schemas.microsoft.com/office/drawing/2014/main" id="{2656EBE0-A938-B9F5-BBBC-5FD00E38401B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>
          <a:blip r:embed="rId2"/>
          <a:srcRect l="16862" r="16862"/>
          <a:stretch/>
        </p:blipFill>
        <p:spPr/>
      </p:pic>
    </p:spTree>
    <p:extLst>
      <p:ext uri="{BB962C8B-B14F-4D97-AF65-F5344CB8AC3E}">
        <p14:creationId xmlns:p14="http://schemas.microsoft.com/office/powerpoint/2010/main" val="2493316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799409-F0CF-11A8-CCDF-EFC09A74C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Implementering af direktiverne</a:t>
            </a:r>
          </a:p>
        </p:txBody>
      </p:sp>
      <p:pic>
        <p:nvPicPr>
          <p:cNvPr id="12" name="Pladsholder til billede 11" descr="Et billede, der indeholder træ, nummer/tal&#10;&#10;Beskrivelsen er genereret automatisk">
            <a:extLst>
              <a:ext uri="{FF2B5EF4-FFF2-40B4-BE49-F238E27FC236}">
                <a16:creationId xmlns:a16="http://schemas.microsoft.com/office/drawing/2014/main" id="{6D84DD07-4109-9A76-9957-8192711F9EDD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>
          <a:blip r:embed="rId2"/>
          <a:srcRect/>
          <a:stretch/>
        </p:blipFill>
        <p:spPr>
          <a:xfrm>
            <a:off x="4723130" y="2004060"/>
            <a:ext cx="2746375" cy="2746375"/>
          </a:xfrm>
        </p:spPr>
      </p:pic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225EAFA5-62FC-8AB2-32DA-4BE17EFD7F7E}"/>
              </a:ext>
            </a:extLst>
          </p:cNvPr>
          <p:cNvSpPr>
            <a:spLocks noGrp="1"/>
          </p:cNvSpPr>
          <p:nvPr>
            <p:ph type="body" idx="18"/>
          </p:nvPr>
        </p:nvSpPr>
        <p:spPr/>
        <p:txBody>
          <a:bodyPr/>
          <a:lstStyle/>
          <a:p>
            <a:r>
              <a:rPr lang="da-DK"/>
              <a:t>Økonomiske omkostninger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E477A38B-8D1C-AED4-F0BA-079F1A19B50D}"/>
              </a:ext>
            </a:extLst>
          </p:cNvPr>
          <p:cNvSpPr>
            <a:spLocks noGrp="1"/>
          </p:cNvSpPr>
          <p:nvPr>
            <p:ph type="body" sz="half" idx="19"/>
          </p:nvPr>
        </p:nvSpPr>
        <p:spPr/>
        <p:txBody>
          <a:bodyPr/>
          <a:lstStyle/>
          <a:p>
            <a:r>
              <a:rPr lang="da-DK"/>
              <a:t>Estimerede omkostninger ved implementering af direktiverne beløber sig til ca. 6 mia. kr. i omstillingsomkostninger og ca. 5 mia. kr. årligt i løbende omkostninger.</a:t>
            </a:r>
          </a:p>
        </p:txBody>
      </p:sp>
      <p:pic>
        <p:nvPicPr>
          <p:cNvPr id="13" name="Pladsholder til billede 12" descr="Et billede, der indeholder person, indendørs, værktøj, håndværker&#10;&#10;Beskrivelsen er genereret automatisk">
            <a:extLst>
              <a:ext uri="{FF2B5EF4-FFF2-40B4-BE49-F238E27FC236}">
                <a16:creationId xmlns:a16="http://schemas.microsoft.com/office/drawing/2014/main" id="{AB4AFD8E-FC0C-10E5-D1AD-4879A722DD65}"/>
              </a:ext>
            </a:extLst>
          </p:cNvPr>
          <p:cNvPicPr>
            <a:picLocks noGrp="1" noChangeAspect="1"/>
          </p:cNvPicPr>
          <p:nvPr>
            <p:ph type="pic" sz="quarter" idx="20"/>
          </p:nvPr>
        </p:nvPicPr>
        <p:blipFill>
          <a:blip r:embed="rId3"/>
          <a:srcRect/>
          <a:stretch/>
        </p:blipFill>
        <p:spPr>
          <a:xfrm>
            <a:off x="8340725" y="2004060"/>
            <a:ext cx="2746375" cy="2746375"/>
          </a:xfrm>
        </p:spPr>
      </p:pic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8028E604-6B72-AFDF-7948-44D1712E9F78}"/>
              </a:ext>
            </a:extLst>
          </p:cNvPr>
          <p:cNvSpPr>
            <a:spLocks noGrp="1"/>
          </p:cNvSpPr>
          <p:nvPr>
            <p:ph type="body" idx="21"/>
          </p:nvPr>
        </p:nvSpPr>
        <p:spPr/>
        <p:txBody>
          <a:bodyPr/>
          <a:lstStyle/>
          <a:p>
            <a:r>
              <a:rPr lang="da-DK"/>
              <a:t>Påvirkning af leverandørkæder</a:t>
            </a:r>
          </a:p>
        </p:txBody>
      </p:sp>
      <p:sp>
        <p:nvSpPr>
          <p:cNvPr id="8" name="Pladsholder til tekst 7">
            <a:extLst>
              <a:ext uri="{FF2B5EF4-FFF2-40B4-BE49-F238E27FC236}">
                <a16:creationId xmlns:a16="http://schemas.microsoft.com/office/drawing/2014/main" id="{FF8D55B7-794A-C761-B307-A61B25821D58}"/>
              </a:ext>
            </a:extLst>
          </p:cNvPr>
          <p:cNvSpPr>
            <a:spLocks noGrp="1"/>
          </p:cNvSpPr>
          <p:nvPr>
            <p:ph type="body" sz="half" idx="22"/>
          </p:nvPr>
        </p:nvSpPr>
        <p:spPr/>
        <p:txBody>
          <a:bodyPr/>
          <a:lstStyle/>
          <a:p>
            <a:r>
              <a:rPr lang="da-DK"/>
              <a:t>Leverandørkæder, herunder mange SMV'er, vil også blive påvirket af CSRD og de nye krav.</a:t>
            </a:r>
          </a:p>
        </p:txBody>
      </p:sp>
      <p:pic>
        <p:nvPicPr>
          <p:cNvPr id="14" name="Pladsholder til billede 13" descr="Et billede, der indeholder indendørs&#10;&#10;Beskrivelsen er genereret automatisk">
            <a:extLst>
              <a:ext uri="{FF2B5EF4-FFF2-40B4-BE49-F238E27FC236}">
                <a16:creationId xmlns:a16="http://schemas.microsoft.com/office/drawing/2014/main" id="{55AA31BF-3B53-DBD1-31DA-B3AB3B19C551}"/>
              </a:ext>
            </a:extLst>
          </p:cNvPr>
          <p:cNvPicPr>
            <a:picLocks noGrp="1" noChangeAspect="1"/>
          </p:cNvPicPr>
          <p:nvPr>
            <p:ph type="pic" sz="quarter" idx="23"/>
          </p:nvPr>
        </p:nvPicPr>
        <p:blipFill>
          <a:blip r:embed="rId4"/>
          <a:srcRect/>
          <a:stretch/>
        </p:blipFill>
        <p:spPr>
          <a:xfrm>
            <a:off x="1115060" y="2004060"/>
            <a:ext cx="2746375" cy="2746375"/>
          </a:xfrm>
        </p:spPr>
      </p:pic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5984D44B-6FD9-0DA5-1ED2-40111E5FB88D}"/>
              </a:ext>
            </a:extLst>
          </p:cNvPr>
          <p:cNvSpPr>
            <a:spLocks noGrp="1"/>
          </p:cNvSpPr>
          <p:nvPr>
            <p:ph type="body" idx="24"/>
          </p:nvPr>
        </p:nvSpPr>
        <p:spPr/>
        <p:txBody>
          <a:bodyPr/>
          <a:lstStyle/>
          <a:p>
            <a:r>
              <a:rPr lang="da-DK"/>
              <a:t>Forhøjelse af størrelsesgrænser</a:t>
            </a:r>
          </a:p>
        </p:txBody>
      </p:sp>
      <p:sp>
        <p:nvSpPr>
          <p:cNvPr id="11" name="Pladsholder til tekst 10">
            <a:extLst>
              <a:ext uri="{FF2B5EF4-FFF2-40B4-BE49-F238E27FC236}">
                <a16:creationId xmlns:a16="http://schemas.microsoft.com/office/drawing/2014/main" id="{3D54C1EE-ACB5-C5BC-2A31-7E70DEFE23CC}"/>
              </a:ext>
            </a:extLst>
          </p:cNvPr>
          <p:cNvSpPr>
            <a:spLocks noGrp="1"/>
          </p:cNvSpPr>
          <p:nvPr>
            <p:ph type="body" sz="half" idx="25"/>
          </p:nvPr>
        </p:nvSpPr>
        <p:spPr/>
        <p:txBody>
          <a:bodyPr/>
          <a:lstStyle/>
          <a:p>
            <a:r>
              <a:rPr lang="da-DK"/>
              <a:t>Udkastet til lovforslaget hæver størrelsesgrænserne i regnskabsdirektivet for at afspejle inflationen og reducere omkostninger for erhvervslivet.</a:t>
            </a:r>
          </a:p>
        </p:txBody>
      </p:sp>
    </p:spTree>
    <p:extLst>
      <p:ext uri="{BB962C8B-B14F-4D97-AF65-F5344CB8AC3E}">
        <p14:creationId xmlns:p14="http://schemas.microsoft.com/office/powerpoint/2010/main" val="1579247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39FFBD-840D-9E16-491E-EEB676730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Økonomiske omkostninger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0F2B008F-5C98-5213-C073-5A262E7AAB08}"/>
              </a:ext>
            </a:extLst>
          </p:cNvPr>
          <p:cNvSpPr>
            <a:spLocks noGrp="1"/>
          </p:cNvSpPr>
          <p:nvPr>
            <p:ph type="body" idx="18"/>
          </p:nvPr>
        </p:nvSpPr>
        <p:spPr/>
        <p:txBody>
          <a:bodyPr/>
          <a:lstStyle/>
          <a:p>
            <a:r>
              <a:rPr lang="da-DK"/>
              <a:t>Omstillingsomkostninger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8A506E93-8709-88D3-1C3B-2906058CD288}"/>
              </a:ext>
            </a:extLst>
          </p:cNvPr>
          <p:cNvSpPr>
            <a:spLocks noGrp="1"/>
          </p:cNvSpPr>
          <p:nvPr>
            <p:ph type="body" sz="half" idx="19"/>
          </p:nvPr>
        </p:nvSpPr>
        <p:spPr/>
        <p:txBody>
          <a:bodyPr/>
          <a:lstStyle/>
          <a:p>
            <a:r>
              <a:rPr lang="da-DK"/>
              <a:t>Erhvervsstyrelsen estimerer omkostninger ved implementering af direktiverne til ca. 6 mia. kr. i omstillingsomkostninger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58556792-1ABB-60A7-A612-C5255639E9A8}"/>
              </a:ext>
            </a:extLst>
          </p:cNvPr>
          <p:cNvSpPr>
            <a:spLocks noGrp="1"/>
          </p:cNvSpPr>
          <p:nvPr>
            <p:ph type="body" idx="21"/>
          </p:nvPr>
        </p:nvSpPr>
        <p:spPr/>
        <p:txBody>
          <a:bodyPr/>
          <a:lstStyle/>
          <a:p>
            <a:r>
              <a:rPr lang="da-DK"/>
              <a:t>Årlige løbende omkostninger</a:t>
            </a:r>
          </a:p>
        </p:txBody>
      </p:sp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1F508428-7922-D21A-A043-EC9154E0A586}"/>
              </a:ext>
            </a:extLst>
          </p:cNvPr>
          <p:cNvSpPr>
            <a:spLocks noGrp="1"/>
          </p:cNvSpPr>
          <p:nvPr>
            <p:ph type="body" sz="half" idx="22"/>
          </p:nvPr>
        </p:nvSpPr>
        <p:spPr/>
        <p:txBody>
          <a:bodyPr/>
          <a:lstStyle/>
          <a:p>
            <a:r>
              <a:rPr lang="da-DK"/>
              <a:t>Erhvervsstyrelsen estimerer omkostninger ved implementering af direktiverne til ca. 5 mia. kr. årligt i løbende omkostninger.</a:t>
            </a:r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9E1654D9-6F94-0D2B-06CA-66E261BD4BF3}"/>
              </a:ext>
            </a:extLst>
          </p:cNvPr>
          <p:cNvSpPr>
            <a:spLocks noGrp="1"/>
          </p:cNvSpPr>
          <p:nvPr>
            <p:ph type="body" idx="24"/>
          </p:nvPr>
        </p:nvSpPr>
        <p:spPr/>
        <p:txBody>
          <a:bodyPr/>
          <a:lstStyle/>
          <a:p>
            <a:r>
              <a:rPr lang="da-DK"/>
              <a:t>Lettelse for erhvervslivet</a:t>
            </a:r>
          </a:p>
        </p:txBody>
      </p:sp>
      <p:sp>
        <p:nvSpPr>
          <p:cNvPr id="8" name="Pladsholder til tekst 7">
            <a:extLst>
              <a:ext uri="{FF2B5EF4-FFF2-40B4-BE49-F238E27FC236}">
                <a16:creationId xmlns:a16="http://schemas.microsoft.com/office/drawing/2014/main" id="{8EE1284D-43A3-5CA9-ECA0-82AB1EB7E745}"/>
              </a:ext>
            </a:extLst>
          </p:cNvPr>
          <p:cNvSpPr>
            <a:spLocks noGrp="1"/>
          </p:cNvSpPr>
          <p:nvPr>
            <p:ph type="body" sz="half" idx="25"/>
          </p:nvPr>
        </p:nvSpPr>
        <p:spPr/>
        <p:txBody>
          <a:bodyPr/>
          <a:lstStyle/>
          <a:p>
            <a:r>
              <a:rPr lang="da-DK"/>
              <a:t>Forhøjelse af størrelsesgrænserne i regnskabsdirektivet vil reducere løbende omkostninger for erhvervslivet med ca. 4 mio. kr. årligt.</a:t>
            </a:r>
          </a:p>
        </p:txBody>
      </p:sp>
      <p:pic>
        <p:nvPicPr>
          <p:cNvPr id="10" name="Pladsholder til billede 9" descr="Et billede, der indeholder sort, mørke&#10;&#10;Beskrivelsen er genereret automatisk">
            <a:extLst>
              <a:ext uri="{FF2B5EF4-FFF2-40B4-BE49-F238E27FC236}">
                <a16:creationId xmlns:a16="http://schemas.microsoft.com/office/drawing/2014/main" id="{A989629B-B5C6-2C22-5847-CCAA71C4C899}"/>
              </a:ext>
            </a:extLst>
          </p:cNvPr>
          <p:cNvPicPr>
            <a:picLocks noGrp="1" noChangeAspect="1"/>
          </p:cNvPicPr>
          <p:nvPr>
            <p:ph type="pic" sz="quarter" idx="26"/>
          </p:nvPr>
        </p:nvPicPr>
        <p:blipFill>
          <a:blip r:embed="rId2"/>
          <a:srcRect l="3941" r="3941"/>
          <a:stretch/>
        </p:blipFill>
        <p:spPr/>
      </p:pic>
    </p:spTree>
    <p:extLst>
      <p:ext uri="{BB962C8B-B14F-4D97-AF65-F5344CB8AC3E}">
        <p14:creationId xmlns:p14="http://schemas.microsoft.com/office/powerpoint/2010/main" val="1599144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F74276-6C51-B4A7-0913-48BEB92BB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Påvirkning af leverandørkæder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6E68F28B-9752-D21E-85CF-A50844124A3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/>
              <a:t>Inklusive SMV'er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67FA086D-0D09-AED6-7D65-2BC489B27F5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da-DK"/>
              <a:t>Leverandørkæder, inklusive mange SMV'er, vil blive påvirket af CSRD og de nye krav vedrørende bæredygtighedsrapportering.</a:t>
            </a:r>
          </a:p>
        </p:txBody>
      </p:sp>
      <p:pic>
        <p:nvPicPr>
          <p:cNvPr id="10" name="Pladsholder til billede 9" descr="Et billede, der indeholder kontorartikler, Mobiltelefon, Kontorredskaber, jord&#10;&#10;Beskrivelsen er genereret automatisk">
            <a:extLst>
              <a:ext uri="{FF2B5EF4-FFF2-40B4-BE49-F238E27FC236}">
                <a16:creationId xmlns:a16="http://schemas.microsoft.com/office/drawing/2014/main" id="{56AA83A9-AD2E-1732-36A8-2F10F9F518CD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>
          <a:blip r:embed="rId2"/>
          <a:srcRect l="16862" r="16862"/>
          <a:stretch/>
        </p:blipFill>
        <p:spPr/>
      </p:pic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32A4938C-1F98-07DE-DC2B-DA2382B149DC}"/>
              </a:ext>
            </a:extLst>
          </p:cNvPr>
          <p:cNvSpPr>
            <a:spLocks noGrp="1"/>
          </p:cNvSpPr>
          <p:nvPr>
            <p:ph type="body" idx="18"/>
          </p:nvPr>
        </p:nvSpPr>
        <p:spPr/>
        <p:txBody>
          <a:bodyPr/>
          <a:lstStyle/>
          <a:p>
            <a:r>
              <a:rPr lang="da-DK"/>
              <a:t>Økonomiske konsekvenser</a:t>
            </a:r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51B2A725-4F6D-41DD-06CE-FF0837CBC046}"/>
              </a:ext>
            </a:extLst>
          </p:cNvPr>
          <p:cNvSpPr>
            <a:spLocks noGrp="1"/>
          </p:cNvSpPr>
          <p:nvPr>
            <p:ph type="body" sz="half" idx="19"/>
          </p:nvPr>
        </p:nvSpPr>
        <p:spPr/>
        <p:txBody>
          <a:bodyPr/>
          <a:lstStyle/>
          <a:p>
            <a:r>
              <a:rPr lang="da-DK"/>
              <a:t>De økonomiske konsekvenser for leverandørkæder som følge af de nye krav vil være betydelige.</a:t>
            </a:r>
          </a:p>
        </p:txBody>
      </p:sp>
      <p:sp>
        <p:nvSpPr>
          <p:cNvPr id="8" name="Pladsholder til tekst 7">
            <a:extLst>
              <a:ext uri="{FF2B5EF4-FFF2-40B4-BE49-F238E27FC236}">
                <a16:creationId xmlns:a16="http://schemas.microsoft.com/office/drawing/2014/main" id="{521B2801-52EC-3848-AD4C-7D5C23AE6717}"/>
              </a:ext>
            </a:extLst>
          </p:cNvPr>
          <p:cNvSpPr>
            <a:spLocks noGrp="1"/>
          </p:cNvSpPr>
          <p:nvPr>
            <p:ph type="body" idx="20"/>
          </p:nvPr>
        </p:nvSpPr>
        <p:spPr/>
        <p:txBody>
          <a:bodyPr/>
          <a:lstStyle/>
          <a:p>
            <a:r>
              <a:rPr lang="da-DK"/>
              <a:t>Betydning af bæredygtighedsrapportering</a:t>
            </a:r>
          </a:p>
        </p:txBody>
      </p:sp>
      <p:sp>
        <p:nvSpPr>
          <p:cNvPr id="9" name="Pladsholder til tekst 8">
            <a:extLst>
              <a:ext uri="{FF2B5EF4-FFF2-40B4-BE49-F238E27FC236}">
                <a16:creationId xmlns:a16="http://schemas.microsoft.com/office/drawing/2014/main" id="{91F4F323-C93C-972F-62F0-39C868B6399B}"/>
              </a:ext>
            </a:extLst>
          </p:cNvPr>
          <p:cNvSpPr>
            <a:spLocks noGrp="1"/>
          </p:cNvSpPr>
          <p:nvPr>
            <p:ph type="body" sz="half" idx="21"/>
          </p:nvPr>
        </p:nvSpPr>
        <p:spPr/>
        <p:txBody>
          <a:bodyPr/>
          <a:lstStyle/>
          <a:p>
            <a:r>
              <a:rPr lang="da-DK"/>
              <a:t>Bæredygtighedsrapportering vil have en markant indflydelse på virksomheders leverandørkæder og deres forpligtelser.</a:t>
            </a:r>
          </a:p>
        </p:txBody>
      </p:sp>
    </p:spTree>
    <p:extLst>
      <p:ext uri="{BB962C8B-B14F-4D97-AF65-F5344CB8AC3E}">
        <p14:creationId xmlns:p14="http://schemas.microsoft.com/office/powerpoint/2010/main" val="2349030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0419E9-90F1-DAFE-DE54-9A39B371C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Forhøjelse af størrelsesgrænser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CC2909A9-993F-6C9A-E4AB-8015F953AF7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/>
              <a:t>Reduktion af omkostninger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64F96898-8AD0-C6F0-81E7-DA059BFBA2D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da-DK"/>
              <a:t>Forhøjelse af størrelsesgrænserne i regnskabsdirektivet vil reducere årlige omkostninger for erhvervslivet med ca. 4 mio. kr.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1FA48E88-8A4D-7296-3135-15A05AC532DB}"/>
              </a:ext>
            </a:extLst>
          </p:cNvPr>
          <p:cNvSpPr>
            <a:spLocks noGrp="1"/>
          </p:cNvSpPr>
          <p:nvPr>
            <p:ph type="body" idx="18"/>
          </p:nvPr>
        </p:nvSpPr>
        <p:spPr/>
        <p:txBody>
          <a:bodyPr/>
          <a:lstStyle/>
          <a:p>
            <a:r>
              <a:rPr lang="da-DK"/>
              <a:t>Afspejling af inflationen</a:t>
            </a:r>
          </a:p>
        </p:txBody>
      </p:sp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1B8C3BC5-BD19-52E9-A926-C74682EA3C89}"/>
              </a:ext>
            </a:extLst>
          </p:cNvPr>
          <p:cNvSpPr>
            <a:spLocks noGrp="1"/>
          </p:cNvSpPr>
          <p:nvPr>
            <p:ph type="body" sz="half" idx="19"/>
          </p:nvPr>
        </p:nvSpPr>
        <p:spPr/>
        <p:txBody>
          <a:bodyPr/>
          <a:lstStyle/>
          <a:p>
            <a:r>
              <a:rPr lang="da-DK"/>
              <a:t>Udkastet til lovforslaget hæver størrelsesgrænserne for at afspejle inflationen og tilpasse reglerne til de økonomiske forhold.</a:t>
            </a:r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341E3EF0-FD6D-A626-433B-BD7498258B78}"/>
              </a:ext>
            </a:extLst>
          </p:cNvPr>
          <p:cNvSpPr>
            <a:spLocks noGrp="1"/>
          </p:cNvSpPr>
          <p:nvPr>
            <p:ph type="body" idx="20"/>
          </p:nvPr>
        </p:nvSpPr>
        <p:spPr/>
        <p:txBody>
          <a:bodyPr/>
          <a:lstStyle/>
          <a:p>
            <a:r>
              <a:rPr lang="da-DK"/>
              <a:t>Positive virkninger</a:t>
            </a:r>
          </a:p>
        </p:txBody>
      </p:sp>
      <p:sp>
        <p:nvSpPr>
          <p:cNvPr id="8" name="Pladsholder til tekst 7">
            <a:extLst>
              <a:ext uri="{FF2B5EF4-FFF2-40B4-BE49-F238E27FC236}">
                <a16:creationId xmlns:a16="http://schemas.microsoft.com/office/drawing/2014/main" id="{A070B61D-F0C6-3545-C603-4C4E6FE8768E}"/>
              </a:ext>
            </a:extLst>
          </p:cNvPr>
          <p:cNvSpPr>
            <a:spLocks noGrp="1"/>
          </p:cNvSpPr>
          <p:nvPr>
            <p:ph type="body" sz="half" idx="21"/>
          </p:nvPr>
        </p:nvSpPr>
        <p:spPr/>
        <p:txBody>
          <a:bodyPr/>
          <a:lstStyle/>
          <a:p>
            <a:r>
              <a:rPr lang="da-DK"/>
              <a:t>Den forhøjede størrelsesgrænse vil medføre positive økonomiske virkninger for de berørte virksomheder.</a:t>
            </a:r>
          </a:p>
        </p:txBody>
      </p:sp>
      <p:pic>
        <p:nvPicPr>
          <p:cNvPr id="10" name="Pladsholder til billede 9" descr="Et billede, der indeholder sort, mørke&#10;&#10;Beskrivelsen er genereret automatisk">
            <a:extLst>
              <a:ext uri="{FF2B5EF4-FFF2-40B4-BE49-F238E27FC236}">
                <a16:creationId xmlns:a16="http://schemas.microsoft.com/office/drawing/2014/main" id="{B85015F2-23F2-F8A3-FFBA-0BBEE680FBDE}"/>
              </a:ext>
            </a:extLst>
          </p:cNvPr>
          <p:cNvPicPr>
            <a:picLocks noGrp="1" noChangeAspect="1"/>
          </p:cNvPicPr>
          <p:nvPr>
            <p:ph type="pic" sz="quarter" idx="22"/>
          </p:nvPr>
        </p:nvPicPr>
        <p:blipFill>
          <a:blip r:embed="rId2"/>
          <a:srcRect t="12465" b="12465"/>
          <a:stretch/>
        </p:blipFill>
        <p:spPr/>
      </p:pic>
    </p:spTree>
    <p:extLst>
      <p:ext uri="{BB962C8B-B14F-4D97-AF65-F5344CB8AC3E}">
        <p14:creationId xmlns:p14="http://schemas.microsoft.com/office/powerpoint/2010/main" val="1641900506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2.1" id="{19F6FF4A-BFB8-D448-81DB-A8F1C71F8E46}" vid="{CDCDF023-17A4-CF46-89DD-D6386F64A91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E2B5D51D139C7449253938BD1C98054" ma:contentTypeVersion="13" ma:contentTypeDescription="Opret et nyt dokument." ma:contentTypeScope="" ma:versionID="6f3c45a12c261508a4ff58a15cb697a4">
  <xsd:schema xmlns:xsd="http://www.w3.org/2001/XMLSchema" xmlns:xs="http://www.w3.org/2001/XMLSchema" xmlns:p="http://schemas.microsoft.com/office/2006/metadata/properties" xmlns:ns2="9f9445b5-d93f-454e-9eef-032b791707bf" xmlns:ns3="021f4f4b-2417-43a9-9ba3-55777723d995" targetNamespace="http://schemas.microsoft.com/office/2006/metadata/properties" ma:root="true" ma:fieldsID="0e3ed966315d87825dfc19c66146f2de" ns2:_="" ns3:_="">
    <xsd:import namespace="9f9445b5-d93f-454e-9eef-032b791707bf"/>
    <xsd:import namespace="021f4f4b-2417-43a9-9ba3-55777723d99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9445b5-d93f-454e-9eef-032b791707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Billedmærker" ma:readOnly="false" ma:fieldId="{5cf76f15-5ced-4ddc-b409-7134ff3c332f}" ma:taxonomyMulti="true" ma:sspId="b9b82bd1-5b88-4495-bc64-de00bc2c0a0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1f4f4b-2417-43a9-9ba3-55777723d995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ksonomiopsamlingskolonne" ma:hidden="true" ma:list="{14a1e612-5353-4fd3-9c6e-f1b4fd078337}" ma:internalName="TaxCatchAll" ma:showField="CatchAllData" ma:web="021f4f4b-2417-43a9-9ba3-55777723d99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021f4f4b-2417-43a9-9ba3-55777723d995">
      <UserInfo>
        <DisplayName/>
        <AccountId xsi:nil="true"/>
        <AccountType/>
      </UserInfo>
    </SharedWithUsers>
    <lcf76f155ced4ddcb4097134ff3c332f xmlns="9f9445b5-d93f-454e-9eef-032b791707bf">
      <Terms xmlns="http://schemas.microsoft.com/office/infopath/2007/PartnerControls"/>
    </lcf76f155ced4ddcb4097134ff3c332f>
    <TaxCatchAll xmlns="021f4f4b-2417-43a9-9ba3-55777723d995" xsi:nil="true"/>
  </documentManagement>
</p:properties>
</file>

<file path=customXml/itemProps1.xml><?xml version="1.0" encoding="utf-8"?>
<ds:datastoreItem xmlns:ds="http://schemas.openxmlformats.org/officeDocument/2006/customXml" ds:itemID="{E92C979A-0FA1-4495-9AAC-6D1B1AD8B9F6}"/>
</file>

<file path=customXml/itemProps2.xml><?xml version="1.0" encoding="utf-8"?>
<ds:datastoreItem xmlns:ds="http://schemas.openxmlformats.org/officeDocument/2006/customXml" ds:itemID="{C57BD6B6-B3C5-489A-ACFC-943D3E163E45}"/>
</file>

<file path=customXml/itemProps3.xml><?xml version="1.0" encoding="utf-8"?>
<ds:datastoreItem xmlns:ds="http://schemas.openxmlformats.org/officeDocument/2006/customXml" ds:itemID="{D76A7AED-42A8-49EF-A2CF-83811507D2B4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Slidetitler</vt:lpstr>
      </vt:variant>
      <vt:variant>
        <vt:i4>6</vt:i4>
      </vt:variant>
    </vt:vector>
  </HeadingPairs>
  <TitlesOfParts>
    <vt:vector size="8" baseType="lpstr">
      <vt:lpstr>Kontortema</vt:lpstr>
      <vt:lpstr>1_Office Theme</vt:lpstr>
      <vt:lpstr>Høring om økonomiske konsekvenser for erhvervslivet ved ny bæredygtighedsrapportering</vt:lpstr>
      <vt:lpstr>Baggrund og formål</vt:lpstr>
      <vt:lpstr>Implementering af direktiverne</vt:lpstr>
      <vt:lpstr>Økonomiske omkostninger</vt:lpstr>
      <vt:lpstr>Påvirkning af leverandørkæder</vt:lpstr>
      <vt:lpstr>Forhøjelse af størrelsesgrænser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8</cp:revision>
  <dcterms:created xsi:type="dcterms:W3CDTF">2024-02-09T13:05:56Z</dcterms:created>
  <dcterms:modified xsi:type="dcterms:W3CDTF">2024-02-09T13:07:31Z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0x010100CE2B5D51D139C7449253938BD1C98054</vt:lpwstr>
  </property>
  <property fmtid="{D5CDD505-2E9C-101B-9397-08002B2CF9AE}" pid="3" name="_SourceUrl">
    <vt:lpwstr/>
  </property>
  <property fmtid="{D5CDD505-2E9C-101B-9397-08002B2CF9AE}" pid="4" name="_SharedFileIndex">
    <vt:lpwstr/>
  </property>
  <property fmtid="{D5CDD505-2E9C-101B-9397-08002B2CF9AE}" pid="5" name="ComplianceAsset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MediaServiceImageTags">
    <vt:lpwstr/>
  </property>
</Properties>
</file>