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1" r:id="rId2"/>
  </p:sldMasterIdLst>
  <p:sldIdLst>
    <p:sldId id="268" r:id="rId3"/>
    <p:sldId id="274" r:id="rId4"/>
    <p:sldId id="273" r:id="rId5"/>
    <p:sldId id="272" r:id="rId6"/>
    <p:sldId id="271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94E42B-3382-457A-AE02-BEA453B4A57A}" v="72" dt="2024-02-09T08:06:38.8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customXml" Target="../customXml/item1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r Hoffmann" userId="S::ph@opkurser.dk::c849dcce-7e13-4375-acef-e792789bc66c" providerId="AD" clId="Web-{0794E42B-3382-457A-AE02-BEA453B4A57A}"/>
    <pc:docChg chg="addSld delSld modSld addMainMaster">
      <pc:chgData name="Per Hoffmann" userId="S::ph@opkurser.dk::c849dcce-7e13-4375-acef-e792789bc66c" providerId="AD" clId="Web-{0794E42B-3382-457A-AE02-BEA453B4A57A}" dt="2024-02-09T08:06:35.600" v="61" actId="20577"/>
      <pc:docMkLst>
        <pc:docMk/>
      </pc:docMkLst>
      <pc:sldChg chg="del">
        <pc:chgData name="Per Hoffmann" userId="S::ph@opkurser.dk::c849dcce-7e13-4375-acef-e792789bc66c" providerId="AD" clId="Web-{0794E42B-3382-457A-AE02-BEA453B4A57A}" dt="2024-02-09T08:05:42.535" v="0"/>
        <pc:sldMkLst>
          <pc:docMk/>
          <pc:sldMk cId="3424942676" sldId="256"/>
        </pc:sldMkLst>
      </pc:sldChg>
      <pc:sldChg chg="addSp delSp modSp add">
        <pc:chgData name="Per Hoffmann" userId="S::ph@opkurser.dk::c849dcce-7e13-4375-acef-e792789bc66c" providerId="AD" clId="Web-{0794E42B-3382-457A-AE02-BEA453B4A57A}" dt="2024-02-09T08:06:35.600" v="61" actId="20577"/>
        <pc:sldMkLst>
          <pc:docMk/>
          <pc:sldMk cId="517934737" sldId="268"/>
        </pc:sldMkLst>
        <pc:spChg chg="mod">
          <ac:chgData name="Per Hoffmann" userId="S::ph@opkurser.dk::c849dcce-7e13-4375-acef-e792789bc66c" providerId="AD" clId="Web-{0794E42B-3382-457A-AE02-BEA453B4A57A}" dt="2024-02-09T08:05:47.051" v="8"/>
          <ac:spMkLst>
            <pc:docMk/>
            <pc:sldMk cId="517934737" sldId="268"/>
            <ac:spMk id="10" creationId="{3D477D2F-4EBC-34B0-2E1B-85F8FA327902}"/>
          </ac:spMkLst>
        </pc:spChg>
        <pc:spChg chg="mod">
          <ac:chgData name="Per Hoffmann" userId="S::ph@opkurser.dk::c849dcce-7e13-4375-acef-e792789bc66c" providerId="AD" clId="Web-{0794E42B-3382-457A-AE02-BEA453B4A57A}" dt="2024-02-09T08:06:35.600" v="61" actId="20577"/>
          <ac:spMkLst>
            <pc:docMk/>
            <pc:sldMk cId="517934737" sldId="268"/>
            <ac:spMk id="11" creationId="{CCF0AFEF-4E04-EB8C-C018-B91829C88F79}"/>
          </ac:spMkLst>
        </pc:spChg>
        <pc:spChg chg="del">
          <ac:chgData name="Per Hoffmann" userId="S::ph@opkurser.dk::c849dcce-7e13-4375-acef-e792789bc66c" providerId="AD" clId="Web-{0794E42B-3382-457A-AE02-BEA453B4A57A}" dt="2024-02-09T08:05:47.661" v="9"/>
          <ac:spMkLst>
            <pc:docMk/>
            <pc:sldMk cId="517934737" sldId="268"/>
            <ac:spMk id="12" creationId="{5815BB39-66AB-AA45-803A-EE04877F11D1}"/>
          </ac:spMkLst>
        </pc:spChg>
        <pc:picChg chg="add mod ord">
          <ac:chgData name="Per Hoffmann" userId="S::ph@opkurser.dk::c849dcce-7e13-4375-acef-e792789bc66c" providerId="AD" clId="Web-{0794E42B-3382-457A-AE02-BEA453B4A57A}" dt="2024-02-09T08:06:27.490" v="54" actId="14100"/>
          <ac:picMkLst>
            <pc:docMk/>
            <pc:sldMk cId="517934737" sldId="268"/>
            <ac:picMk id="2" creationId="{E2FAE92D-59D0-8D95-BF6C-D67DFFCF281A}"/>
          </ac:picMkLst>
        </pc:picChg>
      </pc:sldChg>
      <pc:sldChg chg="addSp delSp modSp new del">
        <pc:chgData name="Per Hoffmann" userId="S::ph@opkurser.dk::c849dcce-7e13-4375-acef-e792789bc66c" providerId="AD" clId="Web-{0794E42B-3382-457A-AE02-BEA453B4A57A}" dt="2024-02-09T08:06:18.271" v="53"/>
        <pc:sldMkLst>
          <pc:docMk/>
          <pc:sldMk cId="898368791" sldId="269"/>
        </pc:sldMkLst>
        <pc:spChg chg="mod">
          <ac:chgData name="Per Hoffmann" userId="S::ph@opkurser.dk::c849dcce-7e13-4375-acef-e792789bc66c" providerId="AD" clId="Web-{0794E42B-3382-457A-AE02-BEA453B4A57A}" dt="2024-02-09T08:06:07.286" v="51"/>
          <ac:spMkLst>
            <pc:docMk/>
            <pc:sldMk cId="898368791" sldId="269"/>
            <ac:spMk id="2" creationId="{F4F12FA0-5165-3DF7-4029-2EFCD1A5322E}"/>
          </ac:spMkLst>
        </pc:spChg>
        <pc:spChg chg="del">
          <ac:chgData name="Per Hoffmann" userId="S::ph@opkurser.dk::c849dcce-7e13-4375-acef-e792789bc66c" providerId="AD" clId="Web-{0794E42B-3382-457A-AE02-BEA453B4A57A}" dt="2024-02-09T08:06:07.849" v="52"/>
          <ac:spMkLst>
            <pc:docMk/>
            <pc:sldMk cId="898368791" sldId="269"/>
            <ac:spMk id="9" creationId="{750535C5-CF93-C9C5-D3E4-26F23F640FC8}"/>
          </ac:spMkLst>
        </pc:spChg>
        <pc:picChg chg="add mod ord">
          <ac:chgData name="Per Hoffmann" userId="S::ph@opkurser.dk::c849dcce-7e13-4375-acef-e792789bc66c" providerId="AD" clId="Web-{0794E42B-3382-457A-AE02-BEA453B4A57A}" dt="2024-02-09T08:06:07.849" v="52"/>
          <ac:picMkLst>
            <pc:docMk/>
            <pc:sldMk cId="898368791" sldId="269"/>
            <ac:picMk id="10" creationId="{133DAA00-C6CC-CAF6-A524-BC4C0C88BDFE}"/>
          </ac:picMkLst>
        </pc:picChg>
      </pc:sldChg>
      <pc:sldChg chg="addSp delSp modSp new">
        <pc:chgData name="Per Hoffmann" userId="S::ph@opkurser.dk::c849dcce-7e13-4375-acef-e792789bc66c" providerId="AD" clId="Web-{0794E42B-3382-457A-AE02-BEA453B4A57A}" dt="2024-02-09T08:06:06.052" v="50"/>
        <pc:sldMkLst>
          <pc:docMk/>
          <pc:sldMk cId="1076798408" sldId="270"/>
        </pc:sldMkLst>
        <pc:spChg chg="mod">
          <ac:chgData name="Per Hoffmann" userId="S::ph@opkurser.dk::c849dcce-7e13-4375-acef-e792789bc66c" providerId="AD" clId="Web-{0794E42B-3382-457A-AE02-BEA453B4A57A}" dt="2024-02-09T08:06:05.318" v="45"/>
          <ac:spMkLst>
            <pc:docMk/>
            <pc:sldMk cId="1076798408" sldId="270"/>
            <ac:spMk id="2" creationId="{DBC30405-6E75-D90D-626D-3ADD02CCF602}"/>
          </ac:spMkLst>
        </pc:spChg>
        <pc:spChg chg="mod">
          <ac:chgData name="Per Hoffmann" userId="S::ph@opkurser.dk::c849dcce-7e13-4375-acef-e792789bc66c" providerId="AD" clId="Web-{0794E42B-3382-457A-AE02-BEA453B4A57A}" dt="2024-02-09T08:06:05.614" v="46"/>
          <ac:spMkLst>
            <pc:docMk/>
            <pc:sldMk cId="1076798408" sldId="270"/>
            <ac:spMk id="3" creationId="{55C00F5A-B1F9-7EE8-B083-2B837B00D1A4}"/>
          </ac:spMkLst>
        </pc:spChg>
        <pc:spChg chg="mod">
          <ac:chgData name="Per Hoffmann" userId="S::ph@opkurser.dk::c849dcce-7e13-4375-acef-e792789bc66c" providerId="AD" clId="Web-{0794E42B-3382-457A-AE02-BEA453B4A57A}" dt="2024-02-09T08:06:05.630" v="47"/>
          <ac:spMkLst>
            <pc:docMk/>
            <pc:sldMk cId="1076798408" sldId="270"/>
            <ac:spMk id="4" creationId="{A8788C3D-BA4E-57C4-8B68-2E69515C4240}"/>
          </ac:spMkLst>
        </pc:spChg>
        <pc:spChg chg="mod">
          <ac:chgData name="Per Hoffmann" userId="S::ph@opkurser.dk::c849dcce-7e13-4375-acef-e792789bc66c" providerId="AD" clId="Web-{0794E42B-3382-457A-AE02-BEA453B4A57A}" dt="2024-02-09T08:06:05.630" v="48"/>
          <ac:spMkLst>
            <pc:docMk/>
            <pc:sldMk cId="1076798408" sldId="270"/>
            <ac:spMk id="5" creationId="{94253608-03C7-815D-80F7-8A626346FD17}"/>
          </ac:spMkLst>
        </pc:spChg>
        <pc:spChg chg="mod">
          <ac:chgData name="Per Hoffmann" userId="S::ph@opkurser.dk::c849dcce-7e13-4375-acef-e792789bc66c" providerId="AD" clId="Web-{0794E42B-3382-457A-AE02-BEA453B4A57A}" dt="2024-02-09T08:06:05.646" v="49"/>
          <ac:spMkLst>
            <pc:docMk/>
            <pc:sldMk cId="1076798408" sldId="270"/>
            <ac:spMk id="6" creationId="{13C9D59A-0A64-83A4-7842-DB6EC474C517}"/>
          </ac:spMkLst>
        </pc:spChg>
        <pc:spChg chg="del">
          <ac:chgData name="Per Hoffmann" userId="S::ph@opkurser.dk::c849dcce-7e13-4375-acef-e792789bc66c" providerId="AD" clId="Web-{0794E42B-3382-457A-AE02-BEA453B4A57A}" dt="2024-02-09T08:06:06.052" v="50"/>
          <ac:spMkLst>
            <pc:docMk/>
            <pc:sldMk cId="1076798408" sldId="270"/>
            <ac:spMk id="9" creationId="{C0547506-78F2-B567-DE2A-8DB71A6E3D71}"/>
          </ac:spMkLst>
        </pc:spChg>
        <pc:picChg chg="add mod ord">
          <ac:chgData name="Per Hoffmann" userId="S::ph@opkurser.dk::c849dcce-7e13-4375-acef-e792789bc66c" providerId="AD" clId="Web-{0794E42B-3382-457A-AE02-BEA453B4A57A}" dt="2024-02-09T08:06:06.052" v="50"/>
          <ac:picMkLst>
            <pc:docMk/>
            <pc:sldMk cId="1076798408" sldId="270"/>
            <ac:picMk id="10" creationId="{016A25FD-540E-17C2-B3E4-44A9855B6397}"/>
          </ac:picMkLst>
        </pc:picChg>
      </pc:sldChg>
      <pc:sldChg chg="addSp delSp modSp new">
        <pc:chgData name="Per Hoffmann" userId="S::ph@opkurser.dk::c849dcce-7e13-4375-acef-e792789bc66c" providerId="AD" clId="Web-{0794E42B-3382-457A-AE02-BEA453B4A57A}" dt="2024-02-09T08:06:04.114" v="44"/>
        <pc:sldMkLst>
          <pc:docMk/>
          <pc:sldMk cId="1837076965" sldId="271"/>
        </pc:sldMkLst>
        <pc:spChg chg="mod">
          <ac:chgData name="Per Hoffmann" userId="S::ph@opkurser.dk::c849dcce-7e13-4375-acef-e792789bc66c" providerId="AD" clId="Web-{0794E42B-3382-457A-AE02-BEA453B4A57A}" dt="2024-02-09T08:06:02.630" v="37"/>
          <ac:spMkLst>
            <pc:docMk/>
            <pc:sldMk cId="1837076965" sldId="271"/>
            <ac:spMk id="2" creationId="{5B0CB72D-6378-0338-6A15-6089A8E11D5B}"/>
          </ac:spMkLst>
        </pc:spChg>
        <pc:spChg chg="mod">
          <ac:chgData name="Per Hoffmann" userId="S::ph@opkurser.dk::c849dcce-7e13-4375-acef-e792789bc66c" providerId="AD" clId="Web-{0794E42B-3382-457A-AE02-BEA453B4A57A}" dt="2024-02-09T08:06:02.942" v="38"/>
          <ac:spMkLst>
            <pc:docMk/>
            <pc:sldMk cId="1837076965" sldId="271"/>
            <ac:spMk id="3" creationId="{738108F5-01CF-AD62-C323-B403391A55B9}"/>
          </ac:spMkLst>
        </pc:spChg>
        <pc:spChg chg="mod">
          <ac:chgData name="Per Hoffmann" userId="S::ph@opkurser.dk::c849dcce-7e13-4375-acef-e792789bc66c" providerId="AD" clId="Web-{0794E42B-3382-457A-AE02-BEA453B4A57A}" dt="2024-02-09T08:06:02.974" v="39"/>
          <ac:spMkLst>
            <pc:docMk/>
            <pc:sldMk cId="1837076965" sldId="271"/>
            <ac:spMk id="4" creationId="{F8268090-6276-B0BB-7133-881817227A13}"/>
          </ac:spMkLst>
        </pc:spChg>
        <pc:spChg chg="del">
          <ac:chgData name="Per Hoffmann" userId="S::ph@opkurser.dk::c849dcce-7e13-4375-acef-e792789bc66c" providerId="AD" clId="Web-{0794E42B-3382-457A-AE02-BEA453B4A57A}" dt="2024-02-09T08:06:04.114" v="44"/>
          <ac:spMkLst>
            <pc:docMk/>
            <pc:sldMk cId="1837076965" sldId="271"/>
            <ac:spMk id="5" creationId="{9FDA2D43-DA56-410F-341B-8283BF56AEE0}"/>
          </ac:spMkLst>
        </pc:spChg>
        <pc:spChg chg="mod">
          <ac:chgData name="Per Hoffmann" userId="S::ph@opkurser.dk::c849dcce-7e13-4375-acef-e792789bc66c" providerId="AD" clId="Web-{0794E42B-3382-457A-AE02-BEA453B4A57A}" dt="2024-02-09T08:06:02.989" v="40"/>
          <ac:spMkLst>
            <pc:docMk/>
            <pc:sldMk cId="1837076965" sldId="271"/>
            <ac:spMk id="6" creationId="{AD22F240-902D-9D35-B2A2-456E002D9B45}"/>
          </ac:spMkLst>
        </pc:spChg>
        <pc:spChg chg="mod">
          <ac:chgData name="Per Hoffmann" userId="S::ph@opkurser.dk::c849dcce-7e13-4375-acef-e792789bc66c" providerId="AD" clId="Web-{0794E42B-3382-457A-AE02-BEA453B4A57A}" dt="2024-02-09T08:06:02.989" v="41"/>
          <ac:spMkLst>
            <pc:docMk/>
            <pc:sldMk cId="1837076965" sldId="271"/>
            <ac:spMk id="7" creationId="{08FC7DE6-BC7D-E2F2-9625-518CE7EBD645}"/>
          </ac:spMkLst>
        </pc:spChg>
        <pc:spChg chg="mod">
          <ac:chgData name="Per Hoffmann" userId="S::ph@opkurser.dk::c849dcce-7e13-4375-acef-e792789bc66c" providerId="AD" clId="Web-{0794E42B-3382-457A-AE02-BEA453B4A57A}" dt="2024-02-09T08:06:03.005" v="42"/>
          <ac:spMkLst>
            <pc:docMk/>
            <pc:sldMk cId="1837076965" sldId="271"/>
            <ac:spMk id="8" creationId="{3F2F8546-6B35-748C-1DB1-5F85928390EC}"/>
          </ac:spMkLst>
        </pc:spChg>
        <pc:spChg chg="mod">
          <ac:chgData name="Per Hoffmann" userId="S::ph@opkurser.dk::c849dcce-7e13-4375-acef-e792789bc66c" providerId="AD" clId="Web-{0794E42B-3382-457A-AE02-BEA453B4A57A}" dt="2024-02-09T08:06:03.005" v="43"/>
          <ac:spMkLst>
            <pc:docMk/>
            <pc:sldMk cId="1837076965" sldId="271"/>
            <ac:spMk id="9" creationId="{0C4993AD-EF06-BDC3-EDCD-7CA2E93CA392}"/>
          </ac:spMkLst>
        </pc:spChg>
        <pc:picChg chg="add mod ord">
          <ac:chgData name="Per Hoffmann" userId="S::ph@opkurser.dk::c849dcce-7e13-4375-acef-e792789bc66c" providerId="AD" clId="Web-{0794E42B-3382-457A-AE02-BEA453B4A57A}" dt="2024-02-09T08:06:04.114" v="44"/>
          <ac:picMkLst>
            <pc:docMk/>
            <pc:sldMk cId="1837076965" sldId="271"/>
            <ac:picMk id="10" creationId="{EFFBB5DB-81F6-F013-0A91-4AB2AA79C169}"/>
          </ac:picMkLst>
        </pc:picChg>
      </pc:sldChg>
      <pc:sldChg chg="addSp delSp modSp new">
        <pc:chgData name="Per Hoffmann" userId="S::ph@opkurser.dk::c849dcce-7e13-4375-acef-e792789bc66c" providerId="AD" clId="Web-{0794E42B-3382-457A-AE02-BEA453B4A57A}" dt="2024-02-09T08:06:01.677" v="36"/>
        <pc:sldMkLst>
          <pc:docMk/>
          <pc:sldMk cId="2605737557" sldId="272"/>
        </pc:sldMkLst>
        <pc:spChg chg="mod">
          <ac:chgData name="Per Hoffmann" userId="S::ph@opkurser.dk::c849dcce-7e13-4375-acef-e792789bc66c" providerId="AD" clId="Web-{0794E42B-3382-457A-AE02-BEA453B4A57A}" dt="2024-02-09T08:06:00.677" v="29"/>
          <ac:spMkLst>
            <pc:docMk/>
            <pc:sldMk cId="2605737557" sldId="272"/>
            <ac:spMk id="2" creationId="{AF44DAC4-0396-1924-9E14-6DCA5E0AC096}"/>
          </ac:spMkLst>
        </pc:spChg>
        <pc:spChg chg="mod">
          <ac:chgData name="Per Hoffmann" userId="S::ph@opkurser.dk::c849dcce-7e13-4375-acef-e792789bc66c" providerId="AD" clId="Web-{0794E42B-3382-457A-AE02-BEA453B4A57A}" dt="2024-02-09T08:06:01.099" v="30"/>
          <ac:spMkLst>
            <pc:docMk/>
            <pc:sldMk cId="2605737557" sldId="272"/>
            <ac:spMk id="3" creationId="{3707994A-EB94-7BEA-A71C-B2837C798CBC}"/>
          </ac:spMkLst>
        </pc:spChg>
        <pc:spChg chg="mod">
          <ac:chgData name="Per Hoffmann" userId="S::ph@opkurser.dk::c849dcce-7e13-4375-acef-e792789bc66c" providerId="AD" clId="Web-{0794E42B-3382-457A-AE02-BEA453B4A57A}" dt="2024-02-09T08:06:01.099" v="31"/>
          <ac:spMkLst>
            <pc:docMk/>
            <pc:sldMk cId="2605737557" sldId="272"/>
            <ac:spMk id="4" creationId="{69AEA6F9-A5F4-0154-DE1C-63D531E178F0}"/>
          </ac:spMkLst>
        </pc:spChg>
        <pc:spChg chg="mod">
          <ac:chgData name="Per Hoffmann" userId="S::ph@opkurser.dk::c849dcce-7e13-4375-acef-e792789bc66c" providerId="AD" clId="Web-{0794E42B-3382-457A-AE02-BEA453B4A57A}" dt="2024-02-09T08:06:01.114" v="32"/>
          <ac:spMkLst>
            <pc:docMk/>
            <pc:sldMk cId="2605737557" sldId="272"/>
            <ac:spMk id="5" creationId="{5B7D9326-A06A-9D40-DD89-988CB3C6093E}"/>
          </ac:spMkLst>
        </pc:spChg>
        <pc:spChg chg="mod">
          <ac:chgData name="Per Hoffmann" userId="S::ph@opkurser.dk::c849dcce-7e13-4375-acef-e792789bc66c" providerId="AD" clId="Web-{0794E42B-3382-457A-AE02-BEA453B4A57A}" dt="2024-02-09T08:06:01.114" v="33"/>
          <ac:spMkLst>
            <pc:docMk/>
            <pc:sldMk cId="2605737557" sldId="272"/>
            <ac:spMk id="6" creationId="{401A61F9-B39C-705E-1A91-29CFD005C60E}"/>
          </ac:spMkLst>
        </pc:spChg>
        <pc:spChg chg="mod">
          <ac:chgData name="Per Hoffmann" userId="S::ph@opkurser.dk::c849dcce-7e13-4375-acef-e792789bc66c" providerId="AD" clId="Web-{0794E42B-3382-457A-AE02-BEA453B4A57A}" dt="2024-02-09T08:06:01.130" v="34"/>
          <ac:spMkLst>
            <pc:docMk/>
            <pc:sldMk cId="2605737557" sldId="272"/>
            <ac:spMk id="7" creationId="{E72B7580-1BF3-E66B-DCE5-2C826B05CF47}"/>
          </ac:spMkLst>
        </pc:spChg>
        <pc:spChg chg="mod">
          <ac:chgData name="Per Hoffmann" userId="S::ph@opkurser.dk::c849dcce-7e13-4375-acef-e792789bc66c" providerId="AD" clId="Web-{0794E42B-3382-457A-AE02-BEA453B4A57A}" dt="2024-02-09T08:06:01.130" v="35"/>
          <ac:spMkLst>
            <pc:docMk/>
            <pc:sldMk cId="2605737557" sldId="272"/>
            <ac:spMk id="8" creationId="{846CE58A-3CD2-CF9A-5AEA-6D2EA31CEE4B}"/>
          </ac:spMkLst>
        </pc:spChg>
        <pc:spChg chg="del">
          <ac:chgData name="Per Hoffmann" userId="S::ph@opkurser.dk::c849dcce-7e13-4375-acef-e792789bc66c" providerId="AD" clId="Web-{0794E42B-3382-457A-AE02-BEA453B4A57A}" dt="2024-02-09T08:06:01.677" v="36"/>
          <ac:spMkLst>
            <pc:docMk/>
            <pc:sldMk cId="2605737557" sldId="272"/>
            <ac:spMk id="9" creationId="{8D96D3B2-377E-DA67-D301-5F1E4E4DE7FD}"/>
          </ac:spMkLst>
        </pc:spChg>
        <pc:picChg chg="add mod ord">
          <ac:chgData name="Per Hoffmann" userId="S::ph@opkurser.dk::c849dcce-7e13-4375-acef-e792789bc66c" providerId="AD" clId="Web-{0794E42B-3382-457A-AE02-BEA453B4A57A}" dt="2024-02-09T08:06:01.677" v="36"/>
          <ac:picMkLst>
            <pc:docMk/>
            <pc:sldMk cId="2605737557" sldId="272"/>
            <ac:picMk id="10" creationId="{FCF21275-8573-E54E-ADCB-399C83BCFD60}"/>
          </ac:picMkLst>
        </pc:picChg>
      </pc:sldChg>
      <pc:sldChg chg="addSp delSp modSp new">
        <pc:chgData name="Per Hoffmann" userId="S::ph@opkurser.dk::c849dcce-7e13-4375-acef-e792789bc66c" providerId="AD" clId="Web-{0794E42B-3382-457A-AE02-BEA453B4A57A}" dt="2024-02-09T08:05:58.208" v="28"/>
        <pc:sldMkLst>
          <pc:docMk/>
          <pc:sldMk cId="1985875062" sldId="273"/>
        </pc:sldMkLst>
        <pc:spChg chg="mod">
          <ac:chgData name="Per Hoffmann" userId="S::ph@opkurser.dk::c849dcce-7e13-4375-acef-e792789bc66c" providerId="AD" clId="Web-{0794E42B-3382-457A-AE02-BEA453B4A57A}" dt="2024-02-09T08:05:53.942" v="19"/>
          <ac:spMkLst>
            <pc:docMk/>
            <pc:sldMk cId="1985875062" sldId="273"/>
            <ac:spMk id="2" creationId="{4FFBB0A8-FAEB-CF06-B8F7-613BFC72D0DC}"/>
          </ac:spMkLst>
        </pc:spChg>
        <pc:spChg chg="del">
          <ac:chgData name="Per Hoffmann" userId="S::ph@opkurser.dk::c849dcce-7e13-4375-acef-e792789bc66c" providerId="AD" clId="Web-{0794E42B-3382-457A-AE02-BEA453B4A57A}" dt="2024-02-09T08:05:56.927" v="26"/>
          <ac:spMkLst>
            <pc:docMk/>
            <pc:sldMk cId="1985875062" sldId="273"/>
            <ac:spMk id="3" creationId="{A376E687-D14B-AE31-4C72-9334F795B837}"/>
          </ac:spMkLst>
        </pc:spChg>
        <pc:spChg chg="mod">
          <ac:chgData name="Per Hoffmann" userId="S::ph@opkurser.dk::c849dcce-7e13-4375-acef-e792789bc66c" providerId="AD" clId="Web-{0794E42B-3382-457A-AE02-BEA453B4A57A}" dt="2024-02-09T08:05:55.895" v="20"/>
          <ac:spMkLst>
            <pc:docMk/>
            <pc:sldMk cId="1985875062" sldId="273"/>
            <ac:spMk id="4" creationId="{9756A873-4871-8302-456F-E354F44A36D8}"/>
          </ac:spMkLst>
        </pc:spChg>
        <pc:spChg chg="mod">
          <ac:chgData name="Per Hoffmann" userId="S::ph@opkurser.dk::c849dcce-7e13-4375-acef-e792789bc66c" providerId="AD" clId="Web-{0794E42B-3382-457A-AE02-BEA453B4A57A}" dt="2024-02-09T08:05:55.895" v="21"/>
          <ac:spMkLst>
            <pc:docMk/>
            <pc:sldMk cId="1985875062" sldId="273"/>
            <ac:spMk id="5" creationId="{DD814F0B-CBF4-E2D7-4B37-48961FB1AC68}"/>
          </ac:spMkLst>
        </pc:spChg>
        <pc:spChg chg="del">
          <ac:chgData name="Per Hoffmann" userId="S::ph@opkurser.dk::c849dcce-7e13-4375-acef-e792789bc66c" providerId="AD" clId="Web-{0794E42B-3382-457A-AE02-BEA453B4A57A}" dt="2024-02-09T08:05:57.411" v="27"/>
          <ac:spMkLst>
            <pc:docMk/>
            <pc:sldMk cId="1985875062" sldId="273"/>
            <ac:spMk id="6" creationId="{9ED74CAF-AB27-875F-83C8-26CAF2255827}"/>
          </ac:spMkLst>
        </pc:spChg>
        <pc:spChg chg="mod">
          <ac:chgData name="Per Hoffmann" userId="S::ph@opkurser.dk::c849dcce-7e13-4375-acef-e792789bc66c" providerId="AD" clId="Web-{0794E42B-3382-457A-AE02-BEA453B4A57A}" dt="2024-02-09T08:05:55.911" v="22"/>
          <ac:spMkLst>
            <pc:docMk/>
            <pc:sldMk cId="1985875062" sldId="273"/>
            <ac:spMk id="7" creationId="{407B863C-0A7F-2E04-B646-BF5ED47835B3}"/>
          </ac:spMkLst>
        </pc:spChg>
        <pc:spChg chg="mod">
          <ac:chgData name="Per Hoffmann" userId="S::ph@opkurser.dk::c849dcce-7e13-4375-acef-e792789bc66c" providerId="AD" clId="Web-{0794E42B-3382-457A-AE02-BEA453B4A57A}" dt="2024-02-09T08:05:55.927" v="23"/>
          <ac:spMkLst>
            <pc:docMk/>
            <pc:sldMk cId="1985875062" sldId="273"/>
            <ac:spMk id="8" creationId="{7CEBA0AB-DAF8-18F9-20F3-05E329806F07}"/>
          </ac:spMkLst>
        </pc:spChg>
        <pc:spChg chg="del">
          <ac:chgData name="Per Hoffmann" userId="S::ph@opkurser.dk::c849dcce-7e13-4375-acef-e792789bc66c" providerId="AD" clId="Web-{0794E42B-3382-457A-AE02-BEA453B4A57A}" dt="2024-02-09T08:05:58.208" v="28"/>
          <ac:spMkLst>
            <pc:docMk/>
            <pc:sldMk cId="1985875062" sldId="273"/>
            <ac:spMk id="9" creationId="{E6A844E5-C718-1DB5-2683-8B11048D1532}"/>
          </ac:spMkLst>
        </pc:spChg>
        <pc:spChg chg="mod">
          <ac:chgData name="Per Hoffmann" userId="S::ph@opkurser.dk::c849dcce-7e13-4375-acef-e792789bc66c" providerId="AD" clId="Web-{0794E42B-3382-457A-AE02-BEA453B4A57A}" dt="2024-02-09T08:05:55.942" v="24"/>
          <ac:spMkLst>
            <pc:docMk/>
            <pc:sldMk cId="1985875062" sldId="273"/>
            <ac:spMk id="10" creationId="{94ADF284-CEF3-F7A4-3F00-8384E22011F5}"/>
          </ac:spMkLst>
        </pc:spChg>
        <pc:spChg chg="mod">
          <ac:chgData name="Per Hoffmann" userId="S::ph@opkurser.dk::c849dcce-7e13-4375-acef-e792789bc66c" providerId="AD" clId="Web-{0794E42B-3382-457A-AE02-BEA453B4A57A}" dt="2024-02-09T08:05:55.942" v="25"/>
          <ac:spMkLst>
            <pc:docMk/>
            <pc:sldMk cId="1985875062" sldId="273"/>
            <ac:spMk id="11" creationId="{1BB7100F-FDB2-7DB6-C7EF-A050246500E4}"/>
          </ac:spMkLst>
        </pc:spChg>
        <pc:picChg chg="add mod ord">
          <ac:chgData name="Per Hoffmann" userId="S::ph@opkurser.dk::c849dcce-7e13-4375-acef-e792789bc66c" providerId="AD" clId="Web-{0794E42B-3382-457A-AE02-BEA453B4A57A}" dt="2024-02-09T08:05:56.927" v="26"/>
          <ac:picMkLst>
            <pc:docMk/>
            <pc:sldMk cId="1985875062" sldId="273"/>
            <ac:picMk id="12" creationId="{EA1C9A93-5F54-52CD-12E3-1C7E1BDBCC1D}"/>
          </ac:picMkLst>
        </pc:picChg>
        <pc:picChg chg="add mod ord">
          <ac:chgData name="Per Hoffmann" userId="S::ph@opkurser.dk::c849dcce-7e13-4375-acef-e792789bc66c" providerId="AD" clId="Web-{0794E42B-3382-457A-AE02-BEA453B4A57A}" dt="2024-02-09T08:05:57.411" v="27"/>
          <ac:picMkLst>
            <pc:docMk/>
            <pc:sldMk cId="1985875062" sldId="273"/>
            <ac:picMk id="13" creationId="{BCC526B1-21C1-ACA4-BD1A-7FDDF7689394}"/>
          </ac:picMkLst>
        </pc:picChg>
        <pc:picChg chg="add mod ord">
          <ac:chgData name="Per Hoffmann" userId="S::ph@opkurser.dk::c849dcce-7e13-4375-acef-e792789bc66c" providerId="AD" clId="Web-{0794E42B-3382-457A-AE02-BEA453B4A57A}" dt="2024-02-09T08:05:58.208" v="28"/>
          <ac:picMkLst>
            <pc:docMk/>
            <pc:sldMk cId="1985875062" sldId="273"/>
            <ac:picMk id="14" creationId="{7DE3000F-368C-168D-56F5-7CF7CCE3675F}"/>
          </ac:picMkLst>
        </pc:picChg>
      </pc:sldChg>
      <pc:sldChg chg="addSp delSp modSp new">
        <pc:chgData name="Per Hoffmann" userId="S::ph@opkurser.dk::c849dcce-7e13-4375-acef-e792789bc66c" providerId="AD" clId="Web-{0794E42B-3382-457A-AE02-BEA453B4A57A}" dt="2024-02-09T08:05:50.723" v="18"/>
        <pc:sldMkLst>
          <pc:docMk/>
          <pc:sldMk cId="4019010373" sldId="274"/>
        </pc:sldMkLst>
        <pc:spChg chg="mod">
          <ac:chgData name="Per Hoffmann" userId="S::ph@opkurser.dk::c849dcce-7e13-4375-acef-e792789bc66c" providerId="AD" clId="Web-{0794E42B-3382-457A-AE02-BEA453B4A57A}" dt="2024-02-09T08:05:49.114" v="11"/>
          <ac:spMkLst>
            <pc:docMk/>
            <pc:sldMk cId="4019010373" sldId="274"/>
            <ac:spMk id="2" creationId="{80DB308C-C4DC-0A80-3B02-8D19C75125AA}"/>
          </ac:spMkLst>
        </pc:spChg>
        <pc:spChg chg="mod">
          <ac:chgData name="Per Hoffmann" userId="S::ph@opkurser.dk::c849dcce-7e13-4375-acef-e792789bc66c" providerId="AD" clId="Web-{0794E42B-3382-457A-AE02-BEA453B4A57A}" dt="2024-02-09T08:05:49.473" v="12"/>
          <ac:spMkLst>
            <pc:docMk/>
            <pc:sldMk cId="4019010373" sldId="274"/>
            <ac:spMk id="3" creationId="{69814603-0A78-794E-CC4A-416576D7491B}"/>
          </ac:spMkLst>
        </pc:spChg>
        <pc:spChg chg="mod">
          <ac:chgData name="Per Hoffmann" userId="S::ph@opkurser.dk::c849dcce-7e13-4375-acef-e792789bc66c" providerId="AD" clId="Web-{0794E42B-3382-457A-AE02-BEA453B4A57A}" dt="2024-02-09T08:05:49.473" v="13"/>
          <ac:spMkLst>
            <pc:docMk/>
            <pc:sldMk cId="4019010373" sldId="274"/>
            <ac:spMk id="4" creationId="{8CE665E7-7ED5-88FF-3339-5355DA465AF6}"/>
          </ac:spMkLst>
        </pc:spChg>
        <pc:spChg chg="mod">
          <ac:chgData name="Per Hoffmann" userId="S::ph@opkurser.dk::c849dcce-7e13-4375-acef-e792789bc66c" providerId="AD" clId="Web-{0794E42B-3382-457A-AE02-BEA453B4A57A}" dt="2024-02-09T08:05:49.489" v="14"/>
          <ac:spMkLst>
            <pc:docMk/>
            <pc:sldMk cId="4019010373" sldId="274"/>
            <ac:spMk id="5" creationId="{68CA4C81-1708-A39E-D225-F394DD7EF946}"/>
          </ac:spMkLst>
        </pc:spChg>
        <pc:spChg chg="mod">
          <ac:chgData name="Per Hoffmann" userId="S::ph@opkurser.dk::c849dcce-7e13-4375-acef-e792789bc66c" providerId="AD" clId="Web-{0794E42B-3382-457A-AE02-BEA453B4A57A}" dt="2024-02-09T08:05:49.504" v="15"/>
          <ac:spMkLst>
            <pc:docMk/>
            <pc:sldMk cId="4019010373" sldId="274"/>
            <ac:spMk id="6" creationId="{A422052A-779B-4AEA-5C98-37A3D78756B6}"/>
          </ac:spMkLst>
        </pc:spChg>
        <pc:spChg chg="mod">
          <ac:chgData name="Per Hoffmann" userId="S::ph@opkurser.dk::c849dcce-7e13-4375-acef-e792789bc66c" providerId="AD" clId="Web-{0794E42B-3382-457A-AE02-BEA453B4A57A}" dt="2024-02-09T08:05:49.504" v="16"/>
          <ac:spMkLst>
            <pc:docMk/>
            <pc:sldMk cId="4019010373" sldId="274"/>
            <ac:spMk id="7" creationId="{35044546-4AEF-7E91-CB1A-6D3F5B91DFCC}"/>
          </ac:spMkLst>
        </pc:spChg>
        <pc:spChg chg="mod">
          <ac:chgData name="Per Hoffmann" userId="S::ph@opkurser.dk::c849dcce-7e13-4375-acef-e792789bc66c" providerId="AD" clId="Web-{0794E42B-3382-457A-AE02-BEA453B4A57A}" dt="2024-02-09T08:05:49.520" v="17"/>
          <ac:spMkLst>
            <pc:docMk/>
            <pc:sldMk cId="4019010373" sldId="274"/>
            <ac:spMk id="8" creationId="{85158A8D-6205-7653-303F-37317D735BD8}"/>
          </ac:spMkLst>
        </pc:spChg>
        <pc:spChg chg="del">
          <ac:chgData name="Per Hoffmann" userId="S::ph@opkurser.dk::c849dcce-7e13-4375-acef-e792789bc66c" providerId="AD" clId="Web-{0794E42B-3382-457A-AE02-BEA453B4A57A}" dt="2024-02-09T08:05:50.723" v="18"/>
          <ac:spMkLst>
            <pc:docMk/>
            <pc:sldMk cId="4019010373" sldId="274"/>
            <ac:spMk id="9" creationId="{C0AEB690-954D-C543-5954-36470041DF6D}"/>
          </ac:spMkLst>
        </pc:spChg>
        <pc:picChg chg="add mod ord">
          <ac:chgData name="Per Hoffmann" userId="S::ph@opkurser.dk::c849dcce-7e13-4375-acef-e792789bc66c" providerId="AD" clId="Web-{0794E42B-3382-457A-AE02-BEA453B4A57A}" dt="2024-02-09T08:05:50.723" v="18"/>
          <ac:picMkLst>
            <pc:docMk/>
            <pc:sldMk cId="4019010373" sldId="274"/>
            <ac:picMk id="10" creationId="{5B5D9A0D-F160-A3E2-9BEA-A1DFA67B0962}"/>
          </ac:picMkLst>
        </pc:picChg>
      </pc:sldChg>
      <pc:sldMasterChg chg="add addSldLayout">
        <pc:chgData name="Per Hoffmann" userId="S::ph@opkurser.dk::c849dcce-7e13-4375-acef-e792789bc66c" providerId="AD" clId="Web-{0794E42B-3382-457A-AE02-BEA453B4A57A}" dt="2024-02-09T08:05:43.082" v="1"/>
        <pc:sldMasterMkLst>
          <pc:docMk/>
          <pc:sldMasterMk cId="3695551797" sldId="2147483721"/>
        </pc:sldMasterMkLst>
        <pc:sldLayoutChg chg="add">
          <pc:chgData name="Per Hoffmann" userId="S::ph@opkurser.dk::c849dcce-7e13-4375-acef-e792789bc66c" providerId="AD" clId="Web-{0794E42B-3382-457A-AE02-BEA453B4A57A}" dt="2024-02-09T08:05:43.082" v="1"/>
          <pc:sldLayoutMkLst>
            <pc:docMk/>
            <pc:sldMasterMk cId="3695551797" sldId="2147483721"/>
            <pc:sldLayoutMk cId="3071502949" sldId="2147483720"/>
          </pc:sldLayoutMkLst>
        </pc:sldLayoutChg>
        <pc:sldLayoutChg chg="add">
          <pc:chgData name="Per Hoffmann" userId="S::ph@opkurser.dk::c849dcce-7e13-4375-acef-e792789bc66c" providerId="AD" clId="Web-{0794E42B-3382-457A-AE02-BEA453B4A57A}" dt="2024-02-09T08:05:43.082" v="1"/>
          <pc:sldLayoutMkLst>
            <pc:docMk/>
            <pc:sldMasterMk cId="3695551797" sldId="2147483721"/>
            <pc:sldLayoutMk cId="1250234315" sldId="2147483722"/>
          </pc:sldLayoutMkLst>
        </pc:sldLayoutChg>
        <pc:sldLayoutChg chg="add">
          <pc:chgData name="Per Hoffmann" userId="S::ph@opkurser.dk::c849dcce-7e13-4375-acef-e792789bc66c" providerId="AD" clId="Web-{0794E42B-3382-457A-AE02-BEA453B4A57A}" dt="2024-02-09T08:05:43.082" v="1"/>
          <pc:sldLayoutMkLst>
            <pc:docMk/>
            <pc:sldMasterMk cId="3695551797" sldId="2147483721"/>
            <pc:sldLayoutMk cId="3969185550" sldId="2147483723"/>
          </pc:sldLayoutMkLst>
        </pc:sldLayoutChg>
        <pc:sldLayoutChg chg="add">
          <pc:chgData name="Per Hoffmann" userId="S::ph@opkurser.dk::c849dcce-7e13-4375-acef-e792789bc66c" providerId="AD" clId="Web-{0794E42B-3382-457A-AE02-BEA453B4A57A}" dt="2024-02-09T08:05:43.082" v="1"/>
          <pc:sldLayoutMkLst>
            <pc:docMk/>
            <pc:sldMasterMk cId="3695551797" sldId="2147483721"/>
            <pc:sldLayoutMk cId="546335516" sldId="2147483724"/>
          </pc:sldLayoutMkLst>
        </pc:sldLayoutChg>
        <pc:sldLayoutChg chg="add">
          <pc:chgData name="Per Hoffmann" userId="S::ph@opkurser.dk::c849dcce-7e13-4375-acef-e792789bc66c" providerId="AD" clId="Web-{0794E42B-3382-457A-AE02-BEA453B4A57A}" dt="2024-02-09T08:05:43.082" v="1"/>
          <pc:sldLayoutMkLst>
            <pc:docMk/>
            <pc:sldMasterMk cId="3695551797" sldId="2147483721"/>
            <pc:sldLayoutMk cId="733103191" sldId="2147483725"/>
          </pc:sldLayoutMkLst>
        </pc:sldLayoutChg>
        <pc:sldLayoutChg chg="add">
          <pc:chgData name="Per Hoffmann" userId="S::ph@opkurser.dk::c849dcce-7e13-4375-acef-e792789bc66c" providerId="AD" clId="Web-{0794E42B-3382-457A-AE02-BEA453B4A57A}" dt="2024-02-09T08:05:43.082" v="1"/>
          <pc:sldLayoutMkLst>
            <pc:docMk/>
            <pc:sldMasterMk cId="3695551797" sldId="2147483721"/>
            <pc:sldLayoutMk cId="4020307752" sldId="2147483726"/>
          </pc:sldLayoutMkLst>
        </pc:sldLayoutChg>
        <pc:sldLayoutChg chg="add">
          <pc:chgData name="Per Hoffmann" userId="S::ph@opkurser.dk::c849dcce-7e13-4375-acef-e792789bc66c" providerId="AD" clId="Web-{0794E42B-3382-457A-AE02-BEA453B4A57A}" dt="2024-02-09T08:05:43.082" v="1"/>
          <pc:sldLayoutMkLst>
            <pc:docMk/>
            <pc:sldMasterMk cId="3695551797" sldId="2147483721"/>
            <pc:sldLayoutMk cId="2500690356" sldId="2147483727"/>
          </pc:sldLayoutMkLst>
        </pc:sldLayoutChg>
        <pc:sldLayoutChg chg="add">
          <pc:chgData name="Per Hoffmann" userId="S::ph@opkurser.dk::c849dcce-7e13-4375-acef-e792789bc66c" providerId="AD" clId="Web-{0794E42B-3382-457A-AE02-BEA453B4A57A}" dt="2024-02-09T08:05:43.082" v="1"/>
          <pc:sldLayoutMkLst>
            <pc:docMk/>
            <pc:sldMasterMk cId="3695551797" sldId="2147483721"/>
            <pc:sldLayoutMk cId="1500072344" sldId="2147483728"/>
          </pc:sldLayoutMkLst>
        </pc:sldLayoutChg>
        <pc:sldLayoutChg chg="add">
          <pc:chgData name="Per Hoffmann" userId="S::ph@opkurser.dk::c849dcce-7e13-4375-acef-e792789bc66c" providerId="AD" clId="Web-{0794E42B-3382-457A-AE02-BEA453B4A57A}" dt="2024-02-09T08:05:43.082" v="1"/>
          <pc:sldLayoutMkLst>
            <pc:docMk/>
            <pc:sldMasterMk cId="3695551797" sldId="2147483721"/>
            <pc:sldLayoutMk cId="3524593784" sldId="2147483729"/>
          </pc:sldLayoutMkLst>
        </pc:sldLayoutChg>
        <pc:sldLayoutChg chg="add">
          <pc:chgData name="Per Hoffmann" userId="S::ph@opkurser.dk::c849dcce-7e13-4375-acef-e792789bc66c" providerId="AD" clId="Web-{0794E42B-3382-457A-AE02-BEA453B4A57A}" dt="2024-02-09T08:05:43.082" v="1"/>
          <pc:sldLayoutMkLst>
            <pc:docMk/>
            <pc:sldMasterMk cId="3695551797" sldId="2147483721"/>
            <pc:sldLayoutMk cId="146645219" sldId="2147483730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60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9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2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A4A77-C0EC-E90C-087A-E71757299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3926541"/>
            <a:ext cx="10972800" cy="1663044"/>
          </a:xfrm>
          <a:prstGeom prst="rect">
            <a:avLst/>
          </a:prstGeo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5AB453-76B0-1DBA-9EE3-645CA9804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5735636"/>
            <a:ext cx="10972800" cy="474663"/>
          </a:xfrm>
        </p:spPr>
        <p:txBody>
          <a:bodyPr anchor="b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29D4B-20DA-C5A9-370C-5C556DC7C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23F1A-779F-4295-3160-E943DBC04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849934F-55C5-A548-E041-1CB8C42DF0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926541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50234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21325FB-E0FE-AAA4-853C-618899B58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665" y="1610518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B210CD-96D1-D9FB-6DF0-62266CCB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665" y="2222065"/>
            <a:ext cx="5157786" cy="70295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D7745948-92EA-3E8A-1DBC-45422E91850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2209800" y="3262768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87155554-9334-F8D5-FA7F-80CF2FB3BC78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2209800" y="3874315"/>
            <a:ext cx="5157786" cy="70295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44C718E-DBD5-B640-39D2-7860AFE27FFB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960666" y="4884397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BB073C5F-2FFF-4B6A-E630-E112FB5B952B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960666" y="5495944"/>
            <a:ext cx="5157786" cy="70295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9276F28-A527-C906-EE7C-5440E0C56B8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931490" y="2031153"/>
            <a:ext cx="3650910" cy="3650910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30843267-C01A-455A-D8A3-E8A7C6CFB0F6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1DAE6A71-9FA2-20A0-D992-DEBF7FF3301E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85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9276F28-A527-C906-EE7C-5440E0C56B8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722823" y="2004053"/>
            <a:ext cx="2746354" cy="2746354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D2C780-6C1C-A81B-5B9E-735DFD6F43D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4369902" y="4768114"/>
            <a:ext cx="3452196" cy="59384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29AB7CE-949B-41D7-A673-06B30968CD01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4369902" y="5379661"/>
            <a:ext cx="3452194" cy="83063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1" name="Picture Placeholder 23">
            <a:extLst>
              <a:ext uri="{FF2B5EF4-FFF2-40B4-BE49-F238E27FC236}">
                <a16:creationId xmlns:a16="http://schemas.microsoft.com/office/drawing/2014/main" id="{DF95759B-DFBD-52FF-4B1E-1EFF531D300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340666" y="2004053"/>
            <a:ext cx="2746354" cy="2746354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C6C789A-7FB2-432A-6019-3F62E5386F29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7987745" y="4768114"/>
            <a:ext cx="3452196" cy="59384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672CBAF-4BDE-95E9-99A1-9EDDBDEF84DC}"/>
              </a:ext>
            </a:extLst>
          </p:cNvPr>
          <p:cNvSpPr>
            <a:spLocks noGrp="1"/>
          </p:cNvSpPr>
          <p:nvPr>
            <p:ph type="body" sz="half" idx="22"/>
          </p:nvPr>
        </p:nvSpPr>
        <p:spPr>
          <a:xfrm>
            <a:off x="7987745" y="5379661"/>
            <a:ext cx="3452194" cy="83063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6" name="Picture Placeholder 23">
            <a:extLst>
              <a:ext uri="{FF2B5EF4-FFF2-40B4-BE49-F238E27FC236}">
                <a16:creationId xmlns:a16="http://schemas.microsoft.com/office/drawing/2014/main" id="{17E0D596-964B-B199-1020-9CA46C3669D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114918" y="2004052"/>
            <a:ext cx="2746354" cy="2746354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1F48CE7A-5E89-3480-B862-44BFAC429981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761997" y="4768113"/>
            <a:ext cx="3452196" cy="59384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78CF0CF5-EF6E-47A1-80D2-088122A0E64F}"/>
              </a:ext>
            </a:extLst>
          </p:cNvPr>
          <p:cNvSpPr>
            <a:spLocks noGrp="1"/>
          </p:cNvSpPr>
          <p:nvPr>
            <p:ph type="body" sz="half" idx="25"/>
          </p:nvPr>
        </p:nvSpPr>
        <p:spPr>
          <a:xfrm>
            <a:off x="761997" y="5379660"/>
            <a:ext cx="3452194" cy="83063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546335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D2C780-6C1C-A81B-5B9E-735DFD6F43D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4369902" y="2660252"/>
            <a:ext cx="3452196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29AB7CE-949B-41D7-A673-06B30968CD01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4369902" y="3271799"/>
            <a:ext cx="3452194" cy="83063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C6C789A-7FB2-432A-6019-3F62E5386F29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7987745" y="2660252"/>
            <a:ext cx="3452196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672CBAF-4BDE-95E9-99A1-9EDDBDEF84DC}"/>
              </a:ext>
            </a:extLst>
          </p:cNvPr>
          <p:cNvSpPr>
            <a:spLocks noGrp="1"/>
          </p:cNvSpPr>
          <p:nvPr>
            <p:ph type="body" sz="half" idx="22"/>
          </p:nvPr>
        </p:nvSpPr>
        <p:spPr>
          <a:xfrm>
            <a:off x="7987745" y="3271799"/>
            <a:ext cx="3452194" cy="83063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1F48CE7A-5E89-3480-B862-44BFAC429981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761997" y="2660251"/>
            <a:ext cx="3452196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78CF0CF5-EF6E-47A1-80D2-088122A0E64F}"/>
              </a:ext>
            </a:extLst>
          </p:cNvPr>
          <p:cNvSpPr>
            <a:spLocks noGrp="1"/>
          </p:cNvSpPr>
          <p:nvPr>
            <p:ph type="body" sz="half" idx="25"/>
          </p:nvPr>
        </p:nvSpPr>
        <p:spPr>
          <a:xfrm>
            <a:off x="761997" y="3271798"/>
            <a:ext cx="3452194" cy="83063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9EA2C811-2433-C4B8-E818-972740C49603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09600" y="5692875"/>
            <a:ext cx="10972800" cy="53949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03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21325FB-E0FE-AAA4-853C-618899B58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665" y="1610518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B210CD-96D1-D9FB-6DF0-62266CCB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665" y="2222065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9276F28-A527-C906-EE7C-5440E0C56B8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931490" y="2031153"/>
            <a:ext cx="3650910" cy="3650910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2E382-FE6E-A17E-2B3A-9F3E4C7A7D2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1517256" y="3121266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18A7E81-D817-3ABE-B656-52FF60EF0205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1517256" y="3732813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8347DD8-16D7-B434-07E6-BD26F45B6DEE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2073847" y="4638571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7114E8C-EF4A-11ED-19FB-2D8B5FEC3A69}"/>
              </a:ext>
            </a:extLst>
          </p:cNvPr>
          <p:cNvSpPr>
            <a:spLocks noGrp="1"/>
          </p:cNvSpPr>
          <p:nvPr>
            <p:ph type="body" sz="half" idx="21"/>
          </p:nvPr>
        </p:nvSpPr>
        <p:spPr>
          <a:xfrm>
            <a:off x="2073847" y="5250118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03077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21325FB-E0FE-AAA4-853C-618899B58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2439" y="1925949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B210CD-96D1-D9FB-6DF0-62266CCB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2439" y="2537496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2E382-FE6E-A17E-2B3A-9F3E4C7A7D2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426387" y="1925949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18A7E81-D817-3ABE-B656-52FF60EF0205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426387" y="2537496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8347DD8-16D7-B434-07E6-BD26F45B6DEE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960665" y="3752680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7114E8C-EF4A-11ED-19FB-2D8B5FEC3A69}"/>
              </a:ext>
            </a:extLst>
          </p:cNvPr>
          <p:cNvSpPr>
            <a:spLocks noGrp="1"/>
          </p:cNvSpPr>
          <p:nvPr>
            <p:ph type="body" sz="half" idx="21"/>
          </p:nvPr>
        </p:nvSpPr>
        <p:spPr>
          <a:xfrm>
            <a:off x="960665" y="4364227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1C98F61-9164-7CDA-F0A4-B90327F23F7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426200" y="3752850"/>
            <a:ext cx="5156200" cy="24574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903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21325FB-E0FE-AAA4-853C-618899B58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665" y="1925949"/>
            <a:ext cx="3259182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B210CD-96D1-D9FB-6DF0-62266CCB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665" y="2537496"/>
            <a:ext cx="3259180" cy="12151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2E382-FE6E-A17E-2B3A-9F3E4C7A7D2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4712973" y="1925949"/>
            <a:ext cx="3259182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18A7E81-D817-3ABE-B656-52FF60EF0205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4712973" y="2537495"/>
            <a:ext cx="3259180" cy="119747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8347DD8-16D7-B434-07E6-BD26F45B6DEE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960665" y="3752680"/>
            <a:ext cx="7011488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7114E8C-EF4A-11ED-19FB-2D8B5FEC3A69}"/>
              </a:ext>
            </a:extLst>
          </p:cNvPr>
          <p:cNvSpPr>
            <a:spLocks noGrp="1"/>
          </p:cNvSpPr>
          <p:nvPr>
            <p:ph type="body" sz="half" idx="21"/>
          </p:nvPr>
        </p:nvSpPr>
        <p:spPr>
          <a:xfrm>
            <a:off x="960665" y="4364227"/>
            <a:ext cx="7011488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BB6EDE2-F53E-7B97-FF80-7764EECA4CCF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485188" y="1925638"/>
            <a:ext cx="3097212" cy="42846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723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681E5-DE3E-1E52-3179-344AB5B2A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9A41B8-CF99-8A7C-E16D-CFEF1E099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89524-6BA7-0F2E-1749-175C69286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93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761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E6759F-66EA-8EE3-A2F4-F15BA2F9B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548357-3F2C-483C-C0FC-FD9FB673C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5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A4A77-C0EC-E90C-087A-E71757299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3926541"/>
            <a:ext cx="10972800" cy="1663044"/>
          </a:xfrm>
          <a:prstGeom prst="rect">
            <a:avLst/>
          </a:prstGeo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5AB453-76B0-1DBA-9EE3-645CA9804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5735636"/>
            <a:ext cx="10972800" cy="474663"/>
          </a:xfrm>
        </p:spPr>
        <p:txBody>
          <a:bodyPr anchor="b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29D4B-20DA-C5A9-370C-5C556DC7C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23F1A-779F-4295-3160-E943DBC04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849934F-55C5-A548-E041-1CB8C42DF0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926541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07150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14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6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4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4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1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3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0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6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57E25-C674-3745-6594-912F15B98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1847056"/>
            <a:ext cx="106299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64DF9-DAEC-F283-848F-16438F855A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2390A06B-2D1F-A145-446B-BF2680524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3537"/>
            <a:ext cx="10629900" cy="1236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2D227A9A-BF27-C878-C29C-004A9358CE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269396F-CFCA-FDCB-4DCE-DD40BD52D5F3}"/>
              </a:ext>
            </a:extLst>
          </p:cNvPr>
          <p:cNvSpPr txBox="1"/>
          <p:nvPr userDrawn="1"/>
        </p:nvSpPr>
        <p:spPr>
          <a:xfrm>
            <a:off x="8444753" y="6505221"/>
            <a:ext cx="31376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Photos provided by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</a:rPr>
              <a:t>Pexels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55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2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MV Boli" panose="0200050003020009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">
          <p15:clr>
            <a:srgbClr val="F26B43"/>
          </p15:clr>
        </p15:guide>
        <p15:guide id="2" pos="384">
          <p15:clr>
            <a:srgbClr val="F26B43"/>
          </p15:clr>
        </p15:guide>
        <p15:guide id="3" pos="600">
          <p15:clr>
            <a:srgbClr val="F26B43"/>
          </p15:clr>
        </p15:guide>
        <p15:guide id="4" pos="7296">
          <p15:clr>
            <a:srgbClr val="F26B43"/>
          </p15:clr>
        </p15:guide>
        <p15:guide id="5" orient="horz" pos="3912">
          <p15:clr>
            <a:srgbClr val="F26B43"/>
          </p15:clr>
        </p15:guide>
        <p15:guide id="6" orient="horz" pos="1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3D477D2F-4EBC-34B0-2E1B-85F8FA3279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Ændringsforslag til moms- og afgiftslovgivningen for at implementere EU-regler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CCF0AFEF-4E04-EB8C-C018-B91829C88F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Roboto"/>
                <a:ea typeface="Roboto"/>
                <a:cs typeface="Roboto"/>
              </a:rPr>
              <a:t>AI - </a:t>
            </a:r>
            <a:r>
              <a:rPr lang="en-US" dirty="0" err="1">
                <a:latin typeface="Roboto"/>
                <a:ea typeface="Roboto"/>
                <a:cs typeface="Roboto"/>
              </a:rPr>
              <a:t>genereret</a:t>
            </a:r>
            <a:endParaRPr lang="en-US" dirty="0" err="1"/>
          </a:p>
        </p:txBody>
      </p:sp>
      <p:pic>
        <p:nvPicPr>
          <p:cNvPr id="2" name="Pladsholder til billede 1" descr="Et billede, der indeholder kuvert, Papirprodukt, papir, Karton&#10;&#10;Beskrivelsen er genereret automatisk">
            <a:extLst>
              <a:ext uri="{FF2B5EF4-FFF2-40B4-BE49-F238E27FC236}">
                <a16:creationId xmlns:a16="http://schemas.microsoft.com/office/drawing/2014/main" id="{E2FAE92D-59D0-8D95-BF6C-D67DFFCF281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20" r="20"/>
          <a:stretch/>
        </p:blipFill>
        <p:spPr>
          <a:xfrm>
            <a:off x="0" y="0"/>
            <a:ext cx="12192000" cy="1841825"/>
          </a:xfrm>
        </p:spPr>
      </p:pic>
    </p:spTree>
    <p:extLst>
      <p:ext uri="{BB962C8B-B14F-4D97-AF65-F5344CB8AC3E}">
        <p14:creationId xmlns:p14="http://schemas.microsoft.com/office/powerpoint/2010/main" val="517934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DB308C-C4DC-0A80-3B02-8D19C7512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Formål med lovændringen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9814603-0A78-794E-CC4A-416576D749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Lette administrative byrder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CE665E7-7ED5-88FF-3339-5355DA465AF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a-DK"/>
              <a:t>Formålet er at reducere administrative byrder for små virksomheder.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68CA4C81-1708-A39E-D225-F394DD7EF946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da-DK"/>
              <a:t>Lige konkurrencevilkår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A422052A-779B-4AEA-5C98-37A3D78756B6}"/>
              </a:ext>
            </a:extLst>
          </p:cNvPr>
          <p:cNvSpPr>
            <a:spLocks noGrp="1"/>
          </p:cNvSpPr>
          <p:nvPr>
            <p:ph type="body" sz="half" idx="14"/>
          </p:nvPr>
        </p:nvSpPr>
        <p:spPr/>
        <p:txBody>
          <a:bodyPr/>
          <a:lstStyle/>
          <a:p>
            <a:r>
              <a:rPr lang="da-DK"/>
              <a:t>Målet er at sikre, at små virksomheder opererer under lige vilkår i forhold til større virksomheder.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35044546-4AEF-7E91-CB1A-6D3F5B91DFCC}"/>
              </a:ext>
            </a:extLst>
          </p:cNvPr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r>
              <a:rPr lang="da-DK"/>
              <a:t>Implementering af EU-regler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85158A8D-6205-7653-303F-37317D735BD8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da-DK"/>
              <a:t>Formålet med lovændringen er at implementere EU-regler i dansk lovgivning.</a:t>
            </a:r>
          </a:p>
        </p:txBody>
      </p:sp>
      <p:pic>
        <p:nvPicPr>
          <p:cNvPr id="10" name="Pladsholder til billede 9" descr="Et billede, der indeholder tøj, person, sky, udendørs&#10;&#10;Beskrivelsen er genereret automatisk">
            <a:extLst>
              <a:ext uri="{FF2B5EF4-FFF2-40B4-BE49-F238E27FC236}">
                <a16:creationId xmlns:a16="http://schemas.microsoft.com/office/drawing/2014/main" id="{5B5D9A0D-F160-A3E2-9BEA-A1DFA67B0962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/>
          <a:srcRect l="16649" r="16649"/>
          <a:stretch/>
        </p:blipFill>
        <p:spPr/>
      </p:pic>
    </p:spTree>
    <p:extLst>
      <p:ext uri="{BB962C8B-B14F-4D97-AF65-F5344CB8AC3E}">
        <p14:creationId xmlns:p14="http://schemas.microsoft.com/office/powerpoint/2010/main" val="4019010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FBB0A8-FAEB-CF06-B8F7-613BFC72D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Ændringer og implementering af EU-regler</a:t>
            </a:r>
          </a:p>
        </p:txBody>
      </p:sp>
      <p:pic>
        <p:nvPicPr>
          <p:cNvPr id="12" name="Pladsholder til billede 11" descr="Et billede, der indeholder Elektronisk enhed, gadget, elektronik, computer&#10;&#10;Beskrivelsen er genereret automatisk">
            <a:extLst>
              <a:ext uri="{FF2B5EF4-FFF2-40B4-BE49-F238E27FC236}">
                <a16:creationId xmlns:a16="http://schemas.microsoft.com/office/drawing/2014/main" id="{EA1C9A93-5F54-52CD-12E3-1C7E1BDBCC1D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/>
          <a:srcRect/>
          <a:stretch/>
        </p:blipFill>
        <p:spPr>
          <a:xfrm>
            <a:off x="4723130" y="2004060"/>
            <a:ext cx="2746375" cy="2746375"/>
          </a:xfrm>
        </p:spPr>
      </p:pic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756A873-4871-8302-456F-E354F44A36D8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r>
              <a:rPr lang="da-DK"/>
              <a:t>Særordning for små virksomheder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DD814F0B-CBF4-E2D7-4B37-48961FB1AC68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da-DK"/>
              <a:t>Inkluderer momsområdet og justering af momsregler for virtuelt leverede ydelser.</a:t>
            </a:r>
          </a:p>
        </p:txBody>
      </p:sp>
      <p:pic>
        <p:nvPicPr>
          <p:cNvPr id="13" name="Pladsholder til billede 12" descr="Et billede, der indeholder cirkel, tekst, Font/skrifttype, logo&#10;&#10;Beskrivelsen er genereret automatisk">
            <a:extLst>
              <a:ext uri="{FF2B5EF4-FFF2-40B4-BE49-F238E27FC236}">
                <a16:creationId xmlns:a16="http://schemas.microsoft.com/office/drawing/2014/main" id="{BCC526B1-21C1-ACA4-BD1A-7FDDF7689394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3"/>
          <a:srcRect/>
          <a:stretch/>
        </p:blipFill>
        <p:spPr>
          <a:xfrm>
            <a:off x="8340725" y="2004060"/>
            <a:ext cx="2746375" cy="2746375"/>
          </a:xfrm>
        </p:spPr>
      </p:pic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407B863C-0A7F-2E04-B646-BF5ED47835B3}"/>
              </a:ext>
            </a:extLst>
          </p:cNvPr>
          <p:cNvSpPr>
            <a:spLocks noGrp="1"/>
          </p:cNvSpPr>
          <p:nvPr>
            <p:ph type="body" idx="21"/>
          </p:nvPr>
        </p:nvSpPr>
        <p:spPr/>
        <p:txBody>
          <a:bodyPr/>
          <a:lstStyle/>
          <a:p>
            <a:r>
              <a:rPr lang="da-DK"/>
              <a:t>Virtuelt leverede ydelser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7CEBA0AB-DAF8-18F9-20F3-05E329806F07}"/>
              </a:ext>
            </a:extLst>
          </p:cNvPr>
          <p:cNvSpPr>
            <a:spLocks noGrp="1"/>
          </p:cNvSpPr>
          <p:nvPr>
            <p:ph type="body" sz="half" idx="22"/>
          </p:nvPr>
        </p:nvSpPr>
        <p:spPr/>
        <p:txBody>
          <a:bodyPr/>
          <a:lstStyle/>
          <a:p>
            <a:r>
              <a:rPr lang="da-DK"/>
              <a:t>Momsreglerne justeres for arrangementer, der leveres virtuelt, som for eksempel streaming af kultur- og underholdningsbegivenheder.</a:t>
            </a:r>
          </a:p>
        </p:txBody>
      </p:sp>
      <p:pic>
        <p:nvPicPr>
          <p:cNvPr id="14" name="Pladsholder til billede 13" descr="Et billede, der indeholder cirkel&#10;&#10;Beskrivelsen er genereret automatisk">
            <a:extLst>
              <a:ext uri="{FF2B5EF4-FFF2-40B4-BE49-F238E27FC236}">
                <a16:creationId xmlns:a16="http://schemas.microsoft.com/office/drawing/2014/main" id="{7DE3000F-368C-168D-56F5-7CF7CCE3675F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4"/>
          <a:srcRect/>
          <a:stretch/>
        </p:blipFill>
        <p:spPr>
          <a:xfrm>
            <a:off x="1115060" y="2004060"/>
            <a:ext cx="2746375" cy="2746375"/>
          </a:xfrm>
        </p:spPr>
      </p:pic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4ADF284-CEF3-F7A4-3F00-8384E22011F5}"/>
              </a:ext>
            </a:extLst>
          </p:cNvPr>
          <p:cNvSpPr>
            <a:spLocks noGrp="1"/>
          </p:cNvSpPr>
          <p:nvPr>
            <p:ph type="body" idx="24"/>
          </p:nvPr>
        </p:nvSpPr>
        <p:spPr/>
        <p:txBody>
          <a:bodyPr/>
          <a:lstStyle/>
          <a:p>
            <a:r>
              <a:rPr lang="da-DK"/>
              <a:t>Ikrafttrædelsesdatoer</a:t>
            </a:r>
          </a:p>
        </p:txBody>
      </p:sp>
      <p:sp>
        <p:nvSpPr>
          <p:cNvPr id="11" name="Pladsholder til tekst 10">
            <a:extLst>
              <a:ext uri="{FF2B5EF4-FFF2-40B4-BE49-F238E27FC236}">
                <a16:creationId xmlns:a16="http://schemas.microsoft.com/office/drawing/2014/main" id="{1BB7100F-FDB2-7DB6-C7EF-A050246500E4}"/>
              </a:ext>
            </a:extLst>
          </p:cNvPr>
          <p:cNvSpPr>
            <a:spLocks noGrp="1"/>
          </p:cNvSpPr>
          <p:nvPr>
            <p:ph type="body" sz="half" idx="25"/>
          </p:nvPr>
        </p:nvSpPr>
        <p:spPr/>
        <p:txBody>
          <a:bodyPr/>
          <a:lstStyle/>
          <a:p>
            <a:r>
              <a:rPr lang="da-DK"/>
              <a:t>Flere initiativer har forskellige ikrafttrædelsesdatoer, herunder genindførelse af register over erhvervsfiskere og tilpasning af reglerne om sikkerhedsstempelmærker.</a:t>
            </a:r>
          </a:p>
        </p:txBody>
      </p:sp>
    </p:spTree>
    <p:extLst>
      <p:ext uri="{BB962C8B-B14F-4D97-AF65-F5344CB8AC3E}">
        <p14:creationId xmlns:p14="http://schemas.microsoft.com/office/powerpoint/2010/main" val="1985875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44DAC4-0396-1924-9E14-6DCA5E0AC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Økonomiske konsekvenser og høringsfrist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707994A-EB94-7BEA-A71C-B2837C798CBC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r>
              <a:rPr lang="da-DK"/>
              <a:t>Høringsfrist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9AEA6F9-A5F4-0154-DE1C-63D531E178F0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da-DK"/>
              <a:t>Lovforslaget har en høringsfrist for bemærkninger, der er sat til den 12. januar 2024.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5B7D9326-A06A-9D40-DD89-988CB3C6093E}"/>
              </a:ext>
            </a:extLst>
          </p:cNvPr>
          <p:cNvSpPr>
            <a:spLocks noGrp="1"/>
          </p:cNvSpPr>
          <p:nvPr>
            <p:ph type="body" idx="21"/>
          </p:nvPr>
        </p:nvSpPr>
        <p:spPr/>
        <p:txBody>
          <a:bodyPr/>
          <a:lstStyle/>
          <a:p>
            <a:r>
              <a:rPr lang="da-DK"/>
              <a:t>Administrative omkostninger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401A61F9-B39C-705E-1A91-29CFD005C60E}"/>
              </a:ext>
            </a:extLst>
          </p:cNvPr>
          <p:cNvSpPr>
            <a:spLocks noGrp="1"/>
          </p:cNvSpPr>
          <p:nvPr>
            <p:ph type="body" sz="half" idx="22"/>
          </p:nvPr>
        </p:nvSpPr>
        <p:spPr/>
        <p:txBody>
          <a:bodyPr/>
          <a:lstStyle/>
          <a:p>
            <a:r>
              <a:rPr lang="da-DK"/>
              <a:t>Forventes at medføre administrative omkostninger for Skatteforvaltningen.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E72B7580-1BF3-E66B-DCE5-2C826B05CF47}"/>
              </a:ext>
            </a:extLst>
          </p:cNvPr>
          <p:cNvSpPr>
            <a:spLocks noGrp="1"/>
          </p:cNvSpPr>
          <p:nvPr>
            <p:ph type="body" idx="24"/>
          </p:nvPr>
        </p:nvSpPr>
        <p:spPr/>
        <p:txBody>
          <a:bodyPr/>
          <a:lstStyle/>
          <a:p>
            <a:r>
              <a:rPr lang="da-DK"/>
              <a:t>Mindreprovenu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846CE58A-3CD2-CF9A-5AEA-6D2EA31CEE4B}"/>
              </a:ext>
            </a:extLst>
          </p:cNvPr>
          <p:cNvSpPr>
            <a:spLocks noGrp="1"/>
          </p:cNvSpPr>
          <p:nvPr>
            <p:ph type="body" sz="half" idx="25"/>
          </p:nvPr>
        </p:nvSpPr>
        <p:spPr/>
        <p:txBody>
          <a:bodyPr/>
          <a:lstStyle/>
          <a:p>
            <a:r>
              <a:rPr lang="da-DK"/>
              <a:t>Forventes at resultere i et mindreprovenu efter tilbageløb og adfærd.</a:t>
            </a:r>
          </a:p>
        </p:txBody>
      </p:sp>
      <p:pic>
        <p:nvPicPr>
          <p:cNvPr id="10" name="Pladsholder til billede 9" descr="Et billede, der indeholder sort, mørke&#10;&#10;Beskrivelsen er genereret automatisk">
            <a:extLst>
              <a:ext uri="{FF2B5EF4-FFF2-40B4-BE49-F238E27FC236}">
                <a16:creationId xmlns:a16="http://schemas.microsoft.com/office/drawing/2014/main" id="{FCF21275-8573-E54E-ADCB-399C83BCFD60}"/>
              </a:ext>
            </a:extLst>
          </p:cNvPr>
          <p:cNvPicPr>
            <a:picLocks noGrp="1" noChangeAspect="1"/>
          </p:cNvPicPr>
          <p:nvPr>
            <p:ph type="pic" sz="quarter" idx="26"/>
          </p:nvPr>
        </p:nvPicPr>
        <p:blipFill>
          <a:blip r:embed="rId2"/>
          <a:srcRect l="3941" r="3941"/>
          <a:stretch/>
        </p:blipFill>
        <p:spPr/>
      </p:pic>
    </p:spTree>
    <p:extLst>
      <p:ext uri="{BB962C8B-B14F-4D97-AF65-F5344CB8AC3E}">
        <p14:creationId xmlns:p14="http://schemas.microsoft.com/office/powerpoint/2010/main" val="2605737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0CB72D-6378-0338-6A15-6089A8E11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Ikrafttrædelsesdatoer og initiativer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38108F5-01CF-AD62-C323-B403391A55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Initiativer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8268090-6276-B0BB-7133-881817227A1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a-DK"/>
              <a:t>Skatteministeriet har sendt et udkast til lovforslag i høring med initiativer, der skal implementere vedtagne EU-regler i dansk lovgivning.</a:t>
            </a:r>
          </a:p>
        </p:txBody>
      </p:sp>
      <p:pic>
        <p:nvPicPr>
          <p:cNvPr id="10" name="Pladsholder til billede 9" descr="Et billede, der indeholder tøj, person, mur, tekst&#10;&#10;Beskrivelsen er genereret automatisk">
            <a:extLst>
              <a:ext uri="{FF2B5EF4-FFF2-40B4-BE49-F238E27FC236}">
                <a16:creationId xmlns:a16="http://schemas.microsoft.com/office/drawing/2014/main" id="{EFFBB5DB-81F6-F013-0A91-4AB2AA79C169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/>
          <a:srcRect l="16649" r="16649"/>
          <a:stretch/>
        </p:blipFill>
        <p:spPr/>
      </p:pic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AD22F240-902D-9D35-B2A2-456E002D9B45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r>
              <a:rPr lang="da-DK"/>
              <a:t>Initiativers ikrafttrædelsesdatoer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08FC7DE6-BC7D-E2F2-9625-518CE7EBD645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da-DK"/>
              <a:t>Flere initiativer har forskellige ikrafttrædelsesdatoer som f.eks. genindførelse af register over erhvervsfiskere.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3F2F8546-6B35-748C-1DB1-5F85928390EC}"/>
              </a:ext>
            </a:extLst>
          </p:cNvPr>
          <p:cNvSpPr>
            <a:spLocks noGrp="1"/>
          </p:cNvSpPr>
          <p:nvPr>
            <p:ph type="body" idx="20"/>
          </p:nvPr>
        </p:nvSpPr>
        <p:spPr/>
        <p:txBody>
          <a:bodyPr/>
          <a:lstStyle/>
          <a:p>
            <a:r>
              <a:rPr lang="da-DK"/>
              <a:t>Tilpasning af reglerne</a:t>
            </a:r>
          </a:p>
        </p:txBody>
      </p:sp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0C4993AD-EF06-BDC3-EDCD-7CA2E93CA392}"/>
              </a:ext>
            </a:extLst>
          </p:cNvPr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r>
              <a:rPr lang="da-DK"/>
              <a:t>Dette omfatter tilpasning af reglerne om sikkerhedsstempelmærker.</a:t>
            </a:r>
          </a:p>
        </p:txBody>
      </p:sp>
    </p:spTree>
    <p:extLst>
      <p:ext uri="{BB962C8B-B14F-4D97-AF65-F5344CB8AC3E}">
        <p14:creationId xmlns:p14="http://schemas.microsoft.com/office/powerpoint/2010/main" val="1837076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C30405-6E75-D90D-626D-3ADD02CCF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Administrative omkostninger og mindreprovenu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5C00F5A-B1F9-7EE8-B083-2B837B00D1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Administrative omkostninger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8788C3D-BA4E-57C4-8B68-2E69515C424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a-DK"/>
              <a:t>Forventes at medføre administrative omkostninger for Skatteforvaltningen.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94253608-03C7-815D-80F7-8A626346FD17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r>
              <a:rPr lang="da-DK"/>
              <a:t>Effekter på mindreprovenu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13C9D59A-0A64-83A4-7842-DB6EC474C517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da-DK"/>
              <a:t>Forventes at resultere i et mindreprovenu efter tilbageløb og adfærd.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8D6E53E9-52F5-6B05-77F5-D7BCA83F3922}"/>
              </a:ext>
            </a:extLst>
          </p:cNvPr>
          <p:cNvSpPr>
            <a:spLocks noGrp="1"/>
          </p:cNvSpPr>
          <p:nvPr>
            <p:ph type="body" idx="2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F5CCAED3-E355-1730-CD95-16A2B1A646C0}"/>
              </a:ext>
            </a:extLst>
          </p:cNvPr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10" name="Pladsholder til billede 9" descr="Et billede, der indeholder sort, mørke&#10;&#10;Beskrivelsen er genereret automatisk">
            <a:extLst>
              <a:ext uri="{FF2B5EF4-FFF2-40B4-BE49-F238E27FC236}">
                <a16:creationId xmlns:a16="http://schemas.microsoft.com/office/drawing/2014/main" id="{016A25FD-540E-17C2-B3E4-44A9855B6397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2"/>
          <a:srcRect t="12465" b="12465"/>
          <a:stretch/>
        </p:blipFill>
        <p:spPr/>
      </p:pic>
    </p:spTree>
    <p:extLst>
      <p:ext uri="{BB962C8B-B14F-4D97-AF65-F5344CB8AC3E}">
        <p14:creationId xmlns:p14="http://schemas.microsoft.com/office/powerpoint/2010/main" val="1076798408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2.1" id="{19F6FF4A-BFB8-D448-81DB-A8F1C71F8E46}" vid="{CDCDF023-17A4-CF46-89DD-D6386F64A91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E2B5D51D139C7449253938BD1C98054" ma:contentTypeVersion="13" ma:contentTypeDescription="Opret et nyt dokument." ma:contentTypeScope="" ma:versionID="6f3c45a12c261508a4ff58a15cb697a4">
  <xsd:schema xmlns:xsd="http://www.w3.org/2001/XMLSchema" xmlns:xs="http://www.w3.org/2001/XMLSchema" xmlns:p="http://schemas.microsoft.com/office/2006/metadata/properties" xmlns:ns2="9f9445b5-d93f-454e-9eef-032b791707bf" xmlns:ns3="021f4f4b-2417-43a9-9ba3-55777723d995" targetNamespace="http://schemas.microsoft.com/office/2006/metadata/properties" ma:root="true" ma:fieldsID="0e3ed966315d87825dfc19c66146f2de" ns2:_="" ns3:_="">
    <xsd:import namespace="9f9445b5-d93f-454e-9eef-032b791707bf"/>
    <xsd:import namespace="021f4f4b-2417-43a9-9ba3-55777723d9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445b5-d93f-454e-9eef-032b791707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illedmærker" ma:readOnly="false" ma:fieldId="{5cf76f15-5ced-4ddc-b409-7134ff3c332f}" ma:taxonomyMulti="true" ma:sspId="b9b82bd1-5b88-4495-bc64-de00bc2c0a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1f4f4b-2417-43a9-9ba3-55777723d99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ksonomiopsamlingskolonne" ma:hidden="true" ma:list="{14a1e612-5353-4fd3-9c6e-f1b4fd078337}" ma:internalName="TaxCatchAll" ma:showField="CatchAllData" ma:web="021f4f4b-2417-43a9-9ba3-55777723d9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21f4f4b-2417-43a9-9ba3-55777723d995">
      <UserInfo>
        <DisplayName/>
        <AccountId xsi:nil="true"/>
        <AccountType/>
      </UserInfo>
    </SharedWithUsers>
    <lcf76f155ced4ddcb4097134ff3c332f xmlns="9f9445b5-d93f-454e-9eef-032b791707bf">
      <Terms xmlns="http://schemas.microsoft.com/office/infopath/2007/PartnerControls"/>
    </lcf76f155ced4ddcb4097134ff3c332f>
    <TaxCatchAll xmlns="021f4f4b-2417-43a9-9ba3-55777723d995" xsi:nil="true"/>
  </documentManagement>
</p:properties>
</file>

<file path=customXml/itemProps1.xml><?xml version="1.0" encoding="utf-8"?>
<ds:datastoreItem xmlns:ds="http://schemas.openxmlformats.org/officeDocument/2006/customXml" ds:itemID="{195836CB-5442-4729-AF9C-4B89DD6BE30F}"/>
</file>

<file path=customXml/itemProps2.xml><?xml version="1.0" encoding="utf-8"?>
<ds:datastoreItem xmlns:ds="http://schemas.openxmlformats.org/officeDocument/2006/customXml" ds:itemID="{C5E74F2E-084F-4779-96A8-01D80407B853}"/>
</file>

<file path=customXml/itemProps3.xml><?xml version="1.0" encoding="utf-8"?>
<ds:datastoreItem xmlns:ds="http://schemas.openxmlformats.org/officeDocument/2006/customXml" ds:itemID="{90BA202A-F53A-47E5-A18A-742E075FC99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Slidetitler</vt:lpstr>
      </vt:variant>
      <vt:variant>
        <vt:i4>6</vt:i4>
      </vt:variant>
    </vt:vector>
  </HeadingPairs>
  <TitlesOfParts>
    <vt:vector size="8" baseType="lpstr">
      <vt:lpstr>Kontortema</vt:lpstr>
      <vt:lpstr>1_Office Theme</vt:lpstr>
      <vt:lpstr>Ændringsforslag til moms- og afgiftslovgivningen for at implementere EU-regler</vt:lpstr>
      <vt:lpstr>Formål med lovændringen</vt:lpstr>
      <vt:lpstr>Ændringer og implementering af EU-regler</vt:lpstr>
      <vt:lpstr>Økonomiske konsekvenser og høringsfrist</vt:lpstr>
      <vt:lpstr>Ikrafttrædelsesdatoer og initiativer</vt:lpstr>
      <vt:lpstr>Administrative omkostninger og mindreprovenu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10</cp:revision>
  <dcterms:created xsi:type="dcterms:W3CDTF">2024-02-09T08:04:51Z</dcterms:created>
  <dcterms:modified xsi:type="dcterms:W3CDTF">2024-02-09T08:06:39Z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0x010100CE2B5D51D139C7449253938BD1C98054</vt:lpwstr>
  </property>
  <property fmtid="{D5CDD505-2E9C-101B-9397-08002B2CF9AE}" pid="3" name="_SourceUrl">
    <vt:lpwstr/>
  </property>
  <property fmtid="{D5CDD505-2E9C-101B-9397-08002B2CF9AE}" pid="4" name="_SharedFileIndex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MediaServiceImageTags">
    <vt:lpwstr/>
  </property>
</Properties>
</file>