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1" r:id="rId5"/>
  </p:sldMasterIdLst>
  <p:sldIdLst>
    <p:sldId id="268" r:id="rId6"/>
    <p:sldId id="272" r:id="rId7"/>
    <p:sldId id="271" r:id="rId8"/>
    <p:sldId id="270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EC4BD-94A7-4155-8301-58364DDC6212}" v="50" dt="2024-02-08T13:08:55.946"/>
    <p1510:client id="{B75E804A-EBAA-6E4B-FCBC-34F7B027BD6A}" v="2" dt="2024-02-08T13:10:28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Hoffmann" userId="S::ph@opkurser.dk::c849dcce-7e13-4375-acef-e792789bc66c" providerId="AD" clId="Web-{604EC4BD-94A7-4155-8301-58364DDC6212}"/>
    <pc:docChg chg="addSld delSld modSld addMainMaster">
      <pc:chgData name="Per Hoffmann" userId="S::ph@opkurser.dk::c849dcce-7e13-4375-acef-e792789bc66c" providerId="AD" clId="Web-{604EC4BD-94A7-4155-8301-58364DDC6212}" dt="2024-02-08T13:08:55.633" v="42"/>
      <pc:docMkLst>
        <pc:docMk/>
      </pc:docMkLst>
      <pc:sldChg chg="del">
        <pc:chgData name="Per Hoffmann" userId="S::ph@opkurser.dk::c849dcce-7e13-4375-acef-e792789bc66c" providerId="AD" clId="Web-{604EC4BD-94A7-4155-8301-58364DDC6212}" dt="2024-02-08T13:08:42.462" v="0"/>
        <pc:sldMkLst>
          <pc:docMk/>
          <pc:sldMk cId="3424942676" sldId="256"/>
        </pc:sldMkLst>
      </pc:sldChg>
      <pc:sldChg chg="addSp delSp modSp add">
        <pc:chgData name="Per Hoffmann" userId="S::ph@opkurser.dk::c849dcce-7e13-4375-acef-e792789bc66c" providerId="AD" clId="Web-{604EC4BD-94A7-4155-8301-58364DDC6212}" dt="2024-02-08T13:08:45.212" v="8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604EC4BD-94A7-4155-8301-58364DDC6212}" dt="2024-02-08T13:08:44.774" v="6"/>
          <ac:spMkLst>
            <pc:docMk/>
            <pc:sldMk cId="517934737" sldId="268"/>
            <ac:spMk id="10" creationId="{3D477D2F-4EBC-34B0-2E1B-85F8FA327902}"/>
          </ac:spMkLst>
        </pc:spChg>
        <pc:spChg chg="mod">
          <ac:chgData name="Per Hoffmann" userId="S::ph@opkurser.dk::c849dcce-7e13-4375-acef-e792789bc66c" providerId="AD" clId="Web-{604EC4BD-94A7-4155-8301-58364DDC6212}" dt="2024-02-08T13:08:45.212" v="8"/>
          <ac:spMkLst>
            <pc:docMk/>
            <pc:sldMk cId="517934737" sldId="268"/>
            <ac:spMk id="11" creationId="{CCF0AFEF-4E04-EB8C-C018-B91829C88F79}"/>
          </ac:spMkLst>
        </pc:spChg>
        <pc:spChg chg="del">
          <ac:chgData name="Per Hoffmann" userId="S::ph@opkurser.dk::c849dcce-7e13-4375-acef-e792789bc66c" providerId="AD" clId="Web-{604EC4BD-94A7-4155-8301-58364DDC6212}" dt="2024-02-08T13:08:45.149" v="7"/>
          <ac:spMkLst>
            <pc:docMk/>
            <pc:sldMk cId="517934737" sldId="268"/>
            <ac:spMk id="12" creationId="{5815BB39-66AB-AA45-803A-EE04877F11D1}"/>
          </ac:spMkLst>
        </pc:spChg>
        <pc:picChg chg="add mod ord">
          <ac:chgData name="Per Hoffmann" userId="S::ph@opkurser.dk::c849dcce-7e13-4375-acef-e792789bc66c" providerId="AD" clId="Web-{604EC4BD-94A7-4155-8301-58364DDC6212}" dt="2024-02-08T13:08:45.149" v="7"/>
          <ac:picMkLst>
            <pc:docMk/>
            <pc:sldMk cId="517934737" sldId="268"/>
            <ac:picMk id="2" creationId="{565083FD-7CB3-2E0A-B54D-C41E8802FFA0}"/>
          </ac:picMkLst>
        </pc:picChg>
      </pc:sldChg>
      <pc:sldChg chg="addSp delSp modSp new">
        <pc:chgData name="Per Hoffmann" userId="S::ph@opkurser.dk::c849dcce-7e13-4375-acef-e792789bc66c" providerId="AD" clId="Web-{604EC4BD-94A7-4155-8301-58364DDC6212}" dt="2024-02-08T13:08:55.633" v="42"/>
        <pc:sldMkLst>
          <pc:docMk/>
          <pc:sldMk cId="542412222" sldId="269"/>
        </pc:sldMkLst>
        <pc:spChg chg="mod">
          <ac:chgData name="Per Hoffmann" userId="S::ph@opkurser.dk::c849dcce-7e13-4375-acef-e792789bc66c" providerId="AD" clId="Web-{604EC4BD-94A7-4155-8301-58364DDC6212}" dt="2024-02-08T13:08:54.790" v="35"/>
          <ac:spMkLst>
            <pc:docMk/>
            <pc:sldMk cId="542412222" sldId="269"/>
            <ac:spMk id="2" creationId="{92DD2277-627F-71CE-EA48-08BD152DBE48}"/>
          </ac:spMkLst>
        </pc:spChg>
        <pc:spChg chg="mod">
          <ac:chgData name="Per Hoffmann" userId="S::ph@opkurser.dk::c849dcce-7e13-4375-acef-e792789bc66c" providerId="AD" clId="Web-{604EC4BD-94A7-4155-8301-58364DDC6212}" dt="2024-02-08T13:08:55.133" v="36"/>
          <ac:spMkLst>
            <pc:docMk/>
            <pc:sldMk cId="542412222" sldId="269"/>
            <ac:spMk id="3" creationId="{A5D380DE-BB01-6859-A26A-238002AC4BC4}"/>
          </ac:spMkLst>
        </pc:spChg>
        <pc:spChg chg="mod">
          <ac:chgData name="Per Hoffmann" userId="S::ph@opkurser.dk::c849dcce-7e13-4375-acef-e792789bc66c" providerId="AD" clId="Web-{604EC4BD-94A7-4155-8301-58364DDC6212}" dt="2024-02-08T13:08:55.149" v="37"/>
          <ac:spMkLst>
            <pc:docMk/>
            <pc:sldMk cId="542412222" sldId="269"/>
            <ac:spMk id="4" creationId="{023A715F-5C1D-8248-2F87-B15B75FBF640}"/>
          </ac:spMkLst>
        </pc:spChg>
        <pc:spChg chg="mod">
          <ac:chgData name="Per Hoffmann" userId="S::ph@opkurser.dk::c849dcce-7e13-4375-acef-e792789bc66c" providerId="AD" clId="Web-{604EC4BD-94A7-4155-8301-58364DDC6212}" dt="2024-02-08T13:08:55.165" v="38"/>
          <ac:spMkLst>
            <pc:docMk/>
            <pc:sldMk cId="542412222" sldId="269"/>
            <ac:spMk id="5" creationId="{88D402F3-D931-16D7-2B47-FF37DB1388E4}"/>
          </ac:spMkLst>
        </pc:spChg>
        <pc:spChg chg="mod">
          <ac:chgData name="Per Hoffmann" userId="S::ph@opkurser.dk::c849dcce-7e13-4375-acef-e792789bc66c" providerId="AD" clId="Web-{604EC4BD-94A7-4155-8301-58364DDC6212}" dt="2024-02-08T13:08:55.165" v="39"/>
          <ac:spMkLst>
            <pc:docMk/>
            <pc:sldMk cId="542412222" sldId="269"/>
            <ac:spMk id="6" creationId="{C9E3A163-51F6-242E-B0AE-3CD3DE8A6532}"/>
          </ac:spMkLst>
        </pc:spChg>
        <pc:spChg chg="mod">
          <ac:chgData name="Per Hoffmann" userId="S::ph@opkurser.dk::c849dcce-7e13-4375-acef-e792789bc66c" providerId="AD" clId="Web-{604EC4BD-94A7-4155-8301-58364DDC6212}" dt="2024-02-08T13:08:55.180" v="40"/>
          <ac:spMkLst>
            <pc:docMk/>
            <pc:sldMk cId="542412222" sldId="269"/>
            <ac:spMk id="7" creationId="{55F18659-4B2A-A4C7-93D0-666F56943FE8}"/>
          </ac:spMkLst>
        </pc:spChg>
        <pc:spChg chg="mod">
          <ac:chgData name="Per Hoffmann" userId="S::ph@opkurser.dk::c849dcce-7e13-4375-acef-e792789bc66c" providerId="AD" clId="Web-{604EC4BD-94A7-4155-8301-58364DDC6212}" dt="2024-02-08T13:08:55.180" v="41"/>
          <ac:spMkLst>
            <pc:docMk/>
            <pc:sldMk cId="542412222" sldId="269"/>
            <ac:spMk id="8" creationId="{8D5DED31-B571-0720-38A1-9B29ADC4EA5E}"/>
          </ac:spMkLst>
        </pc:spChg>
        <pc:spChg chg="del">
          <ac:chgData name="Per Hoffmann" userId="S::ph@opkurser.dk::c849dcce-7e13-4375-acef-e792789bc66c" providerId="AD" clId="Web-{604EC4BD-94A7-4155-8301-58364DDC6212}" dt="2024-02-08T13:08:55.633" v="42"/>
          <ac:spMkLst>
            <pc:docMk/>
            <pc:sldMk cId="542412222" sldId="269"/>
            <ac:spMk id="9" creationId="{0F79B9AB-15C7-2F63-7686-21D75AE1787B}"/>
          </ac:spMkLst>
        </pc:spChg>
        <pc:picChg chg="add mod ord">
          <ac:chgData name="Per Hoffmann" userId="S::ph@opkurser.dk::c849dcce-7e13-4375-acef-e792789bc66c" providerId="AD" clId="Web-{604EC4BD-94A7-4155-8301-58364DDC6212}" dt="2024-02-08T13:08:55.633" v="42"/>
          <ac:picMkLst>
            <pc:docMk/>
            <pc:sldMk cId="542412222" sldId="269"/>
            <ac:picMk id="10" creationId="{5C13E9FB-C4CC-7FF6-34CC-C9EA4E564A81}"/>
          </ac:picMkLst>
        </pc:picChg>
      </pc:sldChg>
      <pc:sldChg chg="addSp delSp modSp new">
        <pc:chgData name="Per Hoffmann" userId="S::ph@opkurser.dk::c849dcce-7e13-4375-acef-e792789bc66c" providerId="AD" clId="Web-{604EC4BD-94A7-4155-8301-58364DDC6212}" dt="2024-02-08T13:08:53.883" v="34"/>
        <pc:sldMkLst>
          <pc:docMk/>
          <pc:sldMk cId="4236531816" sldId="270"/>
        </pc:sldMkLst>
        <pc:spChg chg="mod">
          <ac:chgData name="Per Hoffmann" userId="S::ph@opkurser.dk::c849dcce-7e13-4375-acef-e792789bc66c" providerId="AD" clId="Web-{604EC4BD-94A7-4155-8301-58364DDC6212}" dt="2024-02-08T13:08:53.071" v="27"/>
          <ac:spMkLst>
            <pc:docMk/>
            <pc:sldMk cId="4236531816" sldId="270"/>
            <ac:spMk id="2" creationId="{E1F01435-B19B-5376-C75C-5C42E272839C}"/>
          </ac:spMkLst>
        </pc:spChg>
        <pc:spChg chg="mod">
          <ac:chgData name="Per Hoffmann" userId="S::ph@opkurser.dk::c849dcce-7e13-4375-acef-e792789bc66c" providerId="AD" clId="Web-{604EC4BD-94A7-4155-8301-58364DDC6212}" dt="2024-02-08T13:08:53.399" v="28"/>
          <ac:spMkLst>
            <pc:docMk/>
            <pc:sldMk cId="4236531816" sldId="270"/>
            <ac:spMk id="3" creationId="{F4936D3E-340E-9CF6-F112-5364ABFB0954}"/>
          </ac:spMkLst>
        </pc:spChg>
        <pc:spChg chg="mod">
          <ac:chgData name="Per Hoffmann" userId="S::ph@opkurser.dk::c849dcce-7e13-4375-acef-e792789bc66c" providerId="AD" clId="Web-{604EC4BD-94A7-4155-8301-58364DDC6212}" dt="2024-02-08T13:08:53.399" v="29"/>
          <ac:spMkLst>
            <pc:docMk/>
            <pc:sldMk cId="4236531816" sldId="270"/>
            <ac:spMk id="4" creationId="{1E917011-08ED-2E39-C390-0100FEB99148}"/>
          </ac:spMkLst>
        </pc:spChg>
        <pc:spChg chg="mod">
          <ac:chgData name="Per Hoffmann" userId="S::ph@opkurser.dk::c849dcce-7e13-4375-acef-e792789bc66c" providerId="AD" clId="Web-{604EC4BD-94A7-4155-8301-58364DDC6212}" dt="2024-02-08T13:08:53.415" v="30"/>
          <ac:spMkLst>
            <pc:docMk/>
            <pc:sldMk cId="4236531816" sldId="270"/>
            <ac:spMk id="5" creationId="{78641021-9D63-9168-BCFD-0E03295BB3C7}"/>
          </ac:spMkLst>
        </pc:spChg>
        <pc:spChg chg="mod">
          <ac:chgData name="Per Hoffmann" userId="S::ph@opkurser.dk::c849dcce-7e13-4375-acef-e792789bc66c" providerId="AD" clId="Web-{604EC4BD-94A7-4155-8301-58364DDC6212}" dt="2024-02-08T13:08:53.415" v="31"/>
          <ac:spMkLst>
            <pc:docMk/>
            <pc:sldMk cId="4236531816" sldId="270"/>
            <ac:spMk id="6" creationId="{7EFA40D3-F42B-09CD-21B4-82FF5A298018}"/>
          </ac:spMkLst>
        </pc:spChg>
        <pc:spChg chg="mod">
          <ac:chgData name="Per Hoffmann" userId="S::ph@opkurser.dk::c849dcce-7e13-4375-acef-e792789bc66c" providerId="AD" clId="Web-{604EC4BD-94A7-4155-8301-58364DDC6212}" dt="2024-02-08T13:08:53.430" v="32"/>
          <ac:spMkLst>
            <pc:docMk/>
            <pc:sldMk cId="4236531816" sldId="270"/>
            <ac:spMk id="7" creationId="{3A73FC0E-7D35-EA55-1128-23F1774773F4}"/>
          </ac:spMkLst>
        </pc:spChg>
        <pc:spChg chg="mod">
          <ac:chgData name="Per Hoffmann" userId="S::ph@opkurser.dk::c849dcce-7e13-4375-acef-e792789bc66c" providerId="AD" clId="Web-{604EC4BD-94A7-4155-8301-58364DDC6212}" dt="2024-02-08T13:08:53.430" v="33"/>
          <ac:spMkLst>
            <pc:docMk/>
            <pc:sldMk cId="4236531816" sldId="270"/>
            <ac:spMk id="8" creationId="{B58AD015-0CC4-AE6D-51C8-9818A3BEA2D8}"/>
          </ac:spMkLst>
        </pc:spChg>
        <pc:spChg chg="del">
          <ac:chgData name="Per Hoffmann" userId="S::ph@opkurser.dk::c849dcce-7e13-4375-acef-e792789bc66c" providerId="AD" clId="Web-{604EC4BD-94A7-4155-8301-58364DDC6212}" dt="2024-02-08T13:08:53.883" v="34"/>
          <ac:spMkLst>
            <pc:docMk/>
            <pc:sldMk cId="4236531816" sldId="270"/>
            <ac:spMk id="9" creationId="{58F6C50B-1720-B070-F6A9-AF8A5FA5E175}"/>
          </ac:spMkLst>
        </pc:spChg>
        <pc:picChg chg="add mod ord">
          <ac:chgData name="Per Hoffmann" userId="S::ph@opkurser.dk::c849dcce-7e13-4375-acef-e792789bc66c" providerId="AD" clId="Web-{604EC4BD-94A7-4155-8301-58364DDC6212}" dt="2024-02-08T13:08:53.883" v="34"/>
          <ac:picMkLst>
            <pc:docMk/>
            <pc:sldMk cId="4236531816" sldId="270"/>
            <ac:picMk id="10" creationId="{2085FF22-B484-FD2A-3E6B-353F93A0B7D6}"/>
          </ac:picMkLst>
        </pc:picChg>
      </pc:sldChg>
      <pc:sldChg chg="addSp delSp modSp new">
        <pc:chgData name="Per Hoffmann" userId="S::ph@opkurser.dk::c849dcce-7e13-4375-acef-e792789bc66c" providerId="AD" clId="Web-{604EC4BD-94A7-4155-8301-58364DDC6212}" dt="2024-02-08T13:08:51.946" v="26"/>
        <pc:sldMkLst>
          <pc:docMk/>
          <pc:sldMk cId="3729062743" sldId="271"/>
        </pc:sldMkLst>
        <pc:spChg chg="mod">
          <ac:chgData name="Per Hoffmann" userId="S::ph@opkurser.dk::c849dcce-7e13-4375-acef-e792789bc66c" providerId="AD" clId="Web-{604EC4BD-94A7-4155-8301-58364DDC6212}" dt="2024-02-08T13:08:49.055" v="17"/>
          <ac:spMkLst>
            <pc:docMk/>
            <pc:sldMk cId="3729062743" sldId="271"/>
            <ac:spMk id="2" creationId="{6A1EE90F-8667-6F19-DD93-AFC37E592012}"/>
          </ac:spMkLst>
        </pc:spChg>
        <pc:spChg chg="del">
          <ac:chgData name="Per Hoffmann" userId="S::ph@opkurser.dk::c849dcce-7e13-4375-acef-e792789bc66c" providerId="AD" clId="Web-{604EC4BD-94A7-4155-8301-58364DDC6212}" dt="2024-02-08T13:08:50.446" v="24"/>
          <ac:spMkLst>
            <pc:docMk/>
            <pc:sldMk cId="3729062743" sldId="271"/>
            <ac:spMk id="3" creationId="{ACE17BF0-33D3-1F50-46F2-592B06CB03F6}"/>
          </ac:spMkLst>
        </pc:spChg>
        <pc:spChg chg="mod">
          <ac:chgData name="Per Hoffmann" userId="S::ph@opkurser.dk::c849dcce-7e13-4375-acef-e792789bc66c" providerId="AD" clId="Web-{604EC4BD-94A7-4155-8301-58364DDC6212}" dt="2024-02-08T13:08:49.337" v="18"/>
          <ac:spMkLst>
            <pc:docMk/>
            <pc:sldMk cId="3729062743" sldId="271"/>
            <ac:spMk id="4" creationId="{E96A361F-746A-3B48-9609-2CD5D21D2428}"/>
          </ac:spMkLst>
        </pc:spChg>
        <pc:spChg chg="mod">
          <ac:chgData name="Per Hoffmann" userId="S::ph@opkurser.dk::c849dcce-7e13-4375-acef-e792789bc66c" providerId="AD" clId="Web-{604EC4BD-94A7-4155-8301-58364DDC6212}" dt="2024-02-08T13:08:49.337" v="19"/>
          <ac:spMkLst>
            <pc:docMk/>
            <pc:sldMk cId="3729062743" sldId="271"/>
            <ac:spMk id="5" creationId="{1A6BDBAE-36CD-AD4F-6536-E1D59F8FD29C}"/>
          </ac:spMkLst>
        </pc:spChg>
        <pc:spChg chg="del">
          <ac:chgData name="Per Hoffmann" userId="S::ph@opkurser.dk::c849dcce-7e13-4375-acef-e792789bc66c" providerId="AD" clId="Web-{604EC4BD-94A7-4155-8301-58364DDC6212}" dt="2024-02-08T13:08:51.149" v="25"/>
          <ac:spMkLst>
            <pc:docMk/>
            <pc:sldMk cId="3729062743" sldId="271"/>
            <ac:spMk id="6" creationId="{2FA26577-BAB5-36EC-882B-2B78DE99EEAF}"/>
          </ac:spMkLst>
        </pc:spChg>
        <pc:spChg chg="mod">
          <ac:chgData name="Per Hoffmann" userId="S::ph@opkurser.dk::c849dcce-7e13-4375-acef-e792789bc66c" providerId="AD" clId="Web-{604EC4BD-94A7-4155-8301-58364DDC6212}" dt="2024-02-08T13:08:49.352" v="20"/>
          <ac:spMkLst>
            <pc:docMk/>
            <pc:sldMk cId="3729062743" sldId="271"/>
            <ac:spMk id="7" creationId="{4DFD346D-37BE-41BA-4C73-67C15BAD3EB0}"/>
          </ac:spMkLst>
        </pc:spChg>
        <pc:spChg chg="mod">
          <ac:chgData name="Per Hoffmann" userId="S::ph@opkurser.dk::c849dcce-7e13-4375-acef-e792789bc66c" providerId="AD" clId="Web-{604EC4BD-94A7-4155-8301-58364DDC6212}" dt="2024-02-08T13:08:49.368" v="21"/>
          <ac:spMkLst>
            <pc:docMk/>
            <pc:sldMk cId="3729062743" sldId="271"/>
            <ac:spMk id="8" creationId="{58F8BF4B-6D89-1519-D3B0-2C2DFFE3FD6A}"/>
          </ac:spMkLst>
        </pc:spChg>
        <pc:spChg chg="del">
          <ac:chgData name="Per Hoffmann" userId="S::ph@opkurser.dk::c849dcce-7e13-4375-acef-e792789bc66c" providerId="AD" clId="Web-{604EC4BD-94A7-4155-8301-58364DDC6212}" dt="2024-02-08T13:08:51.946" v="26"/>
          <ac:spMkLst>
            <pc:docMk/>
            <pc:sldMk cId="3729062743" sldId="271"/>
            <ac:spMk id="9" creationId="{35CC425B-B2D3-39E9-677A-AC1B15F0D040}"/>
          </ac:spMkLst>
        </pc:spChg>
        <pc:spChg chg="mod">
          <ac:chgData name="Per Hoffmann" userId="S::ph@opkurser.dk::c849dcce-7e13-4375-acef-e792789bc66c" providerId="AD" clId="Web-{604EC4BD-94A7-4155-8301-58364DDC6212}" dt="2024-02-08T13:08:49.368" v="22"/>
          <ac:spMkLst>
            <pc:docMk/>
            <pc:sldMk cId="3729062743" sldId="271"/>
            <ac:spMk id="10" creationId="{F3C4BB19-BDEB-5E04-9B1D-BE41122ED02D}"/>
          </ac:spMkLst>
        </pc:spChg>
        <pc:spChg chg="mod">
          <ac:chgData name="Per Hoffmann" userId="S::ph@opkurser.dk::c849dcce-7e13-4375-acef-e792789bc66c" providerId="AD" clId="Web-{604EC4BD-94A7-4155-8301-58364DDC6212}" dt="2024-02-08T13:08:49.383" v="23"/>
          <ac:spMkLst>
            <pc:docMk/>
            <pc:sldMk cId="3729062743" sldId="271"/>
            <ac:spMk id="11" creationId="{40C9053C-6CA3-7B43-2CAC-A821953BE1D6}"/>
          </ac:spMkLst>
        </pc:spChg>
        <pc:picChg chg="add mod ord">
          <ac:chgData name="Per Hoffmann" userId="S::ph@opkurser.dk::c849dcce-7e13-4375-acef-e792789bc66c" providerId="AD" clId="Web-{604EC4BD-94A7-4155-8301-58364DDC6212}" dt="2024-02-08T13:08:50.446" v="24"/>
          <ac:picMkLst>
            <pc:docMk/>
            <pc:sldMk cId="3729062743" sldId="271"/>
            <ac:picMk id="12" creationId="{AB0EB644-98D7-E002-3D06-D0F257AA7586}"/>
          </ac:picMkLst>
        </pc:picChg>
        <pc:picChg chg="add mod ord">
          <ac:chgData name="Per Hoffmann" userId="S::ph@opkurser.dk::c849dcce-7e13-4375-acef-e792789bc66c" providerId="AD" clId="Web-{604EC4BD-94A7-4155-8301-58364DDC6212}" dt="2024-02-08T13:08:51.149" v="25"/>
          <ac:picMkLst>
            <pc:docMk/>
            <pc:sldMk cId="3729062743" sldId="271"/>
            <ac:picMk id="13" creationId="{E6E20AC1-F1E1-36CB-5991-D61386307293}"/>
          </ac:picMkLst>
        </pc:picChg>
        <pc:picChg chg="add mod ord">
          <ac:chgData name="Per Hoffmann" userId="S::ph@opkurser.dk::c849dcce-7e13-4375-acef-e792789bc66c" providerId="AD" clId="Web-{604EC4BD-94A7-4155-8301-58364DDC6212}" dt="2024-02-08T13:08:51.946" v="26"/>
          <ac:picMkLst>
            <pc:docMk/>
            <pc:sldMk cId="3729062743" sldId="271"/>
            <ac:picMk id="14" creationId="{0DAD9F06-66B0-8363-951B-66A5B5F268BD}"/>
          </ac:picMkLst>
        </pc:picChg>
      </pc:sldChg>
      <pc:sldChg chg="addSp delSp modSp new">
        <pc:chgData name="Per Hoffmann" userId="S::ph@opkurser.dk::c849dcce-7e13-4375-acef-e792789bc66c" providerId="AD" clId="Web-{604EC4BD-94A7-4155-8301-58364DDC6212}" dt="2024-02-08T13:08:47.899" v="16"/>
        <pc:sldMkLst>
          <pc:docMk/>
          <pc:sldMk cId="604641114" sldId="272"/>
        </pc:sldMkLst>
        <pc:spChg chg="mod">
          <ac:chgData name="Per Hoffmann" userId="S::ph@opkurser.dk::c849dcce-7e13-4375-acef-e792789bc66c" providerId="AD" clId="Web-{604EC4BD-94A7-4155-8301-58364DDC6212}" dt="2024-02-08T13:08:46.524" v="9"/>
          <ac:spMkLst>
            <pc:docMk/>
            <pc:sldMk cId="604641114" sldId="272"/>
            <ac:spMk id="2" creationId="{D269D8CB-34EF-D47E-6094-A03EB61CBAB1}"/>
          </ac:spMkLst>
        </pc:spChg>
        <pc:spChg chg="mod">
          <ac:chgData name="Per Hoffmann" userId="S::ph@opkurser.dk::c849dcce-7e13-4375-acef-e792789bc66c" providerId="AD" clId="Web-{604EC4BD-94A7-4155-8301-58364DDC6212}" dt="2024-02-08T13:08:46.821" v="10"/>
          <ac:spMkLst>
            <pc:docMk/>
            <pc:sldMk cId="604641114" sldId="272"/>
            <ac:spMk id="3" creationId="{96D3081D-261C-C910-E345-9CC82D83D8F8}"/>
          </ac:spMkLst>
        </pc:spChg>
        <pc:spChg chg="mod">
          <ac:chgData name="Per Hoffmann" userId="S::ph@opkurser.dk::c849dcce-7e13-4375-acef-e792789bc66c" providerId="AD" clId="Web-{604EC4BD-94A7-4155-8301-58364DDC6212}" dt="2024-02-08T13:08:46.821" v="11"/>
          <ac:spMkLst>
            <pc:docMk/>
            <pc:sldMk cId="604641114" sldId="272"/>
            <ac:spMk id="4" creationId="{4FAEBE30-880B-5D1D-AC19-92DDB7E08D32}"/>
          </ac:spMkLst>
        </pc:spChg>
        <pc:spChg chg="mod">
          <ac:chgData name="Per Hoffmann" userId="S::ph@opkurser.dk::c849dcce-7e13-4375-acef-e792789bc66c" providerId="AD" clId="Web-{604EC4BD-94A7-4155-8301-58364DDC6212}" dt="2024-02-08T13:08:46.837" v="12"/>
          <ac:spMkLst>
            <pc:docMk/>
            <pc:sldMk cId="604641114" sldId="272"/>
            <ac:spMk id="5" creationId="{B774C280-45C4-779C-B380-D14A60823E31}"/>
          </ac:spMkLst>
        </pc:spChg>
        <pc:spChg chg="mod">
          <ac:chgData name="Per Hoffmann" userId="S::ph@opkurser.dk::c849dcce-7e13-4375-acef-e792789bc66c" providerId="AD" clId="Web-{604EC4BD-94A7-4155-8301-58364DDC6212}" dt="2024-02-08T13:08:46.837" v="13"/>
          <ac:spMkLst>
            <pc:docMk/>
            <pc:sldMk cId="604641114" sldId="272"/>
            <ac:spMk id="6" creationId="{0A9B64E7-B70D-8618-F140-813EBDC8408D}"/>
          </ac:spMkLst>
        </pc:spChg>
        <pc:spChg chg="mod">
          <ac:chgData name="Per Hoffmann" userId="S::ph@opkurser.dk::c849dcce-7e13-4375-acef-e792789bc66c" providerId="AD" clId="Web-{604EC4BD-94A7-4155-8301-58364DDC6212}" dt="2024-02-08T13:08:46.852" v="14"/>
          <ac:spMkLst>
            <pc:docMk/>
            <pc:sldMk cId="604641114" sldId="272"/>
            <ac:spMk id="7" creationId="{0AC82B99-8D0B-624E-2F10-5A1ED2EFDCB8}"/>
          </ac:spMkLst>
        </pc:spChg>
        <pc:spChg chg="mod">
          <ac:chgData name="Per Hoffmann" userId="S::ph@opkurser.dk::c849dcce-7e13-4375-acef-e792789bc66c" providerId="AD" clId="Web-{604EC4BD-94A7-4155-8301-58364DDC6212}" dt="2024-02-08T13:08:46.852" v="15"/>
          <ac:spMkLst>
            <pc:docMk/>
            <pc:sldMk cId="604641114" sldId="272"/>
            <ac:spMk id="8" creationId="{4DE83601-FC86-4B43-ADD1-184B0C4DB3C3}"/>
          </ac:spMkLst>
        </pc:spChg>
        <pc:spChg chg="del">
          <ac:chgData name="Per Hoffmann" userId="S::ph@opkurser.dk::c849dcce-7e13-4375-acef-e792789bc66c" providerId="AD" clId="Web-{604EC4BD-94A7-4155-8301-58364DDC6212}" dt="2024-02-08T13:08:47.899" v="16"/>
          <ac:spMkLst>
            <pc:docMk/>
            <pc:sldMk cId="604641114" sldId="272"/>
            <ac:spMk id="9" creationId="{0AE37631-5180-C570-5721-DC5A8317D1B7}"/>
          </ac:spMkLst>
        </pc:spChg>
        <pc:picChg chg="add mod ord">
          <ac:chgData name="Per Hoffmann" userId="S::ph@opkurser.dk::c849dcce-7e13-4375-acef-e792789bc66c" providerId="AD" clId="Web-{604EC4BD-94A7-4155-8301-58364DDC6212}" dt="2024-02-08T13:08:47.899" v="16"/>
          <ac:picMkLst>
            <pc:docMk/>
            <pc:sldMk cId="604641114" sldId="272"/>
            <ac:picMk id="10" creationId="{88E7220F-8EED-7553-3517-4FEF9004B1DE}"/>
          </ac:picMkLst>
        </pc:picChg>
      </pc:sldChg>
      <pc:sldMasterChg chg="add addSldLayout">
        <pc:chgData name="Per Hoffmann" userId="S::ph@opkurser.dk::c849dcce-7e13-4375-acef-e792789bc66c" providerId="AD" clId="Web-{604EC4BD-94A7-4155-8301-58364DDC6212}" dt="2024-02-08T13:08:42.680" v="1"/>
        <pc:sldMasterMkLst>
          <pc:docMk/>
          <pc:sldMasterMk cId="3695551797" sldId="2147483721"/>
        </pc:sldMasterMkLst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3071502949" sldId="2147483720"/>
          </pc:sldLayoutMkLst>
        </pc:sldLayoutChg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1250234315" sldId="2147483722"/>
          </pc:sldLayoutMkLst>
        </pc:sldLayoutChg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3969185550" sldId="2147483723"/>
          </pc:sldLayoutMkLst>
        </pc:sldLayoutChg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546335516" sldId="2147483724"/>
          </pc:sldLayoutMkLst>
        </pc:sldLayoutChg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733103191" sldId="2147483725"/>
          </pc:sldLayoutMkLst>
        </pc:sldLayoutChg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4020307752" sldId="2147483726"/>
          </pc:sldLayoutMkLst>
        </pc:sldLayoutChg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2500690356" sldId="2147483727"/>
          </pc:sldLayoutMkLst>
        </pc:sldLayoutChg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1500072344" sldId="2147483728"/>
          </pc:sldLayoutMkLst>
        </pc:sldLayoutChg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3524593784" sldId="2147483729"/>
          </pc:sldLayoutMkLst>
        </pc:sldLayoutChg>
        <pc:sldLayoutChg chg="add">
          <pc:chgData name="Per Hoffmann" userId="S::ph@opkurser.dk::c849dcce-7e13-4375-acef-e792789bc66c" providerId="AD" clId="Web-{604EC4BD-94A7-4155-8301-58364DDC6212}" dt="2024-02-08T13:08:42.680" v="1"/>
          <pc:sldLayoutMkLst>
            <pc:docMk/>
            <pc:sldMasterMk cId="3695551797" sldId="2147483721"/>
            <pc:sldLayoutMk cId="146645219" sldId="2147483730"/>
          </pc:sldLayoutMkLst>
        </pc:sldLayoutChg>
      </pc:sldMasterChg>
    </pc:docChg>
  </pc:docChgLst>
  <pc:docChgLst>
    <pc:chgData name="Per Hoffmann" userId="S::ph@opkurser.dk::c849dcce-7e13-4375-acef-e792789bc66c" providerId="AD" clId="Web-{B75E804A-EBAA-6E4B-FCBC-34F7B027BD6A}"/>
    <pc:docChg chg="modSld">
      <pc:chgData name="Per Hoffmann" userId="S::ph@opkurser.dk::c849dcce-7e13-4375-acef-e792789bc66c" providerId="AD" clId="Web-{B75E804A-EBAA-6E4B-FCBC-34F7B027BD6A}" dt="2024-02-08T13:10:28.353" v="1" actId="14100"/>
      <pc:docMkLst>
        <pc:docMk/>
      </pc:docMkLst>
      <pc:sldChg chg="modSp">
        <pc:chgData name="Per Hoffmann" userId="S::ph@opkurser.dk::c849dcce-7e13-4375-acef-e792789bc66c" providerId="AD" clId="Web-{B75E804A-EBAA-6E4B-FCBC-34F7B027BD6A}" dt="2024-02-08T13:10:28.353" v="1" actId="14100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B75E804A-EBAA-6E4B-FCBC-34F7B027BD6A}" dt="2024-02-08T13:10:22.681" v="0" actId="14100"/>
          <ac:spMkLst>
            <pc:docMk/>
            <pc:sldMk cId="517934737" sldId="268"/>
            <ac:spMk id="10" creationId="{3D477D2F-4EBC-34B0-2E1B-85F8FA327902}"/>
          </ac:spMkLst>
        </pc:spChg>
        <pc:picChg chg="mod">
          <ac:chgData name="Per Hoffmann" userId="S::ph@opkurser.dk::c849dcce-7e13-4375-acef-e792789bc66c" providerId="AD" clId="Web-{B75E804A-EBAA-6E4B-FCBC-34F7B027BD6A}" dt="2024-02-08T13:10:28.353" v="1" actId="14100"/>
          <ac:picMkLst>
            <pc:docMk/>
            <pc:sldMk cId="517934737" sldId="268"/>
            <ac:picMk id="2" creationId="{565083FD-7CB3-2E0A-B54D-C41E8802FFA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2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209800" y="326276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09800" y="387431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0666" y="4884397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960666" y="5495944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22823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DF95759B-DFBD-52FF-4B1E-1EFF531D300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40666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7E0D596-964B-B199-1020-9CA46C3669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14918" y="2004052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4768113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5379660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54633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2660251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3271798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9600" y="5692875"/>
            <a:ext cx="109728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17256" y="3121266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1517256" y="3732813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073847" y="4638571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073847" y="5250118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39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2439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26387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426387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26200" y="3752850"/>
            <a:ext cx="515620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537496"/>
            <a:ext cx="3259180" cy="1215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712973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2973" y="2537495"/>
            <a:ext cx="3259180" cy="11974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7011488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7011488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85188" y="1925638"/>
            <a:ext cx="3097212" cy="42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15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847056"/>
            <a:ext cx="10629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3537"/>
            <a:ext cx="10629900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69396F-CFCA-FDCB-4DCE-DD40BD52D5F3}"/>
              </a:ext>
            </a:extLst>
          </p:cNvPr>
          <p:cNvSpPr txBox="1"/>
          <p:nvPr userDrawn="1"/>
        </p:nvSpPr>
        <p:spPr>
          <a:xfrm>
            <a:off x="8444753" y="6505221"/>
            <a:ext cx="313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Photos provided by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Pexels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384">
          <p15:clr>
            <a:srgbClr val="F26B43"/>
          </p15:clr>
        </p15:guide>
        <p15:guide id="3" pos="600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3912">
          <p15:clr>
            <a:srgbClr val="F26B43"/>
          </p15:clr>
        </p15:guide>
        <p15:guide id="6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477D2F-4EBC-34B0-2E1B-85F8FA32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461157"/>
            <a:ext cx="10972800" cy="3128428"/>
          </a:xfrm>
        </p:spPr>
        <p:txBody>
          <a:bodyPr/>
          <a:lstStyle/>
          <a:p>
            <a:r>
              <a:rPr lang="en-US"/>
              <a:t>Indførelse af registreringskrav og mulighed for fravigelse af maksimal ugentlig arbejdstid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CF0AFEF-4E04-EB8C-C018-B91829C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Your Name</a:t>
            </a:r>
          </a:p>
        </p:txBody>
      </p:sp>
      <p:pic>
        <p:nvPicPr>
          <p:cNvPr id="2" name="Pladsholder til billede 1" descr="Et billede, der indeholder kuvert, Papirprodukt, papir, Karton&#10;&#10;Beskrivelsen er genereret automatisk">
            <a:extLst>
              <a:ext uri="{FF2B5EF4-FFF2-40B4-BE49-F238E27FC236}">
                <a16:creationId xmlns:a16="http://schemas.microsoft.com/office/drawing/2014/main" id="{565083FD-7CB3-2E0A-B54D-C41E8802FFA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" r="20"/>
          <a:stretch/>
        </p:blipFill>
        <p:spPr>
          <a:xfrm>
            <a:off x="0" y="0"/>
            <a:ext cx="12192000" cy="2179803"/>
          </a:xfrm>
        </p:spPr>
      </p:pic>
    </p:spTree>
    <p:extLst>
      <p:ext uri="{BB962C8B-B14F-4D97-AF65-F5344CB8AC3E}">
        <p14:creationId xmlns:p14="http://schemas.microsoft.com/office/powerpoint/2010/main" val="517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9D8CB-34EF-D47E-6094-A03EB61CB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Lovforslaget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6D3081D-261C-C910-E345-9CC82D83D8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Mulighed for fravigelse af maksimal ugentlig arbejdstid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FAEBE30-880B-5D1D-AC19-92DDB7E08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Individuelle aftaler om arbejde ud over 48 timer ugentligt med hjemmel i en kollektiv overenskomst.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774C280-45C4-779C-B380-D14A60823E3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/>
              <a:t>Registreringskrav for arbejdstid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0A9B64E7-B70D-8618-F140-813EBDC8408D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a-DK"/>
              <a:t>Indførelse af system til registrering af den daglige arbejdstid for hver enkelt lønmodtager.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0AC82B99-8D0B-624E-2F10-5A1ED2EFDCB8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da-DK"/>
              <a:t>Tekniske præciseringer og justeringer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E83601-FC86-4B43-ADD1-184B0C4DB3C3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/>
              <a:t>Inkluderer ændringer i forhold til Arbejdsrettens kompetencer og EU-Domstolens krav.</a:t>
            </a:r>
          </a:p>
        </p:txBody>
      </p:sp>
      <p:pic>
        <p:nvPicPr>
          <p:cNvPr id="10" name="Pladsholder til billede 9" descr="Et billede, der indeholder person, indendørs, tøj, mur&#10;&#10;Beskrivelsen er genereret automatisk">
            <a:extLst>
              <a:ext uri="{FF2B5EF4-FFF2-40B4-BE49-F238E27FC236}">
                <a16:creationId xmlns:a16="http://schemas.microsoft.com/office/drawing/2014/main" id="{88E7220F-8EED-7553-3517-4FEF9004B1DE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649" r="16649"/>
          <a:stretch/>
        </p:blipFill>
        <p:spPr/>
      </p:pic>
    </p:spTree>
    <p:extLst>
      <p:ext uri="{BB962C8B-B14F-4D97-AF65-F5344CB8AC3E}">
        <p14:creationId xmlns:p14="http://schemas.microsoft.com/office/powerpoint/2010/main" val="60464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1EE90F-8667-6F19-DD93-AFC37E592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Mulighed for fravigelse af maksimal ugentlig arbejdstid</a:t>
            </a:r>
          </a:p>
        </p:txBody>
      </p:sp>
      <p:pic>
        <p:nvPicPr>
          <p:cNvPr id="12" name="Pladsholder til billede 11" descr="Et billede, der indeholder Indendørs sport, brætspil, Spil, Brætspil&#10;&#10;Beskrivelsen er genereret automatisk">
            <a:extLst>
              <a:ext uri="{FF2B5EF4-FFF2-40B4-BE49-F238E27FC236}">
                <a16:creationId xmlns:a16="http://schemas.microsoft.com/office/drawing/2014/main" id="{AB0EB644-98D7-E002-3D06-D0F257AA7586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/>
          <a:stretch/>
        </p:blipFill>
        <p:spPr>
          <a:xfrm>
            <a:off x="4723130" y="2004060"/>
            <a:ext cx="2746375" cy="2746375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96A361F-746A-3B48-9609-2CD5D21D2428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Kollektiv overenskomst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A6BDBAE-36CD-AD4F-6536-E1D59F8FD29C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Aftaler om at arbejde mere end 48 timer om ugen i gennemsnit.</a:t>
            </a:r>
          </a:p>
        </p:txBody>
      </p:sp>
      <p:pic>
        <p:nvPicPr>
          <p:cNvPr id="13" name="Pladsholder til billede 12" descr="Et billede, der indeholder kontorartikler, kuglepen/fjerpen/bås, tekst, Kontorredskaber&#10;&#10;Beskrivelsen er genereret automatisk">
            <a:extLst>
              <a:ext uri="{FF2B5EF4-FFF2-40B4-BE49-F238E27FC236}">
                <a16:creationId xmlns:a16="http://schemas.microsoft.com/office/drawing/2014/main" id="{E6E20AC1-F1E1-36CB-5991-D61386307293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/>
        </p:blipFill>
        <p:spPr>
          <a:xfrm>
            <a:off x="8340725" y="2004060"/>
            <a:ext cx="2746375" cy="2746375"/>
          </a:xfr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4DFD346D-37BE-41BA-4C73-67C15BAD3EB0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Rådighedsvagter og samfundskritiske funktioner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58F8BF4B-6D89-1519-D3B0-2C2DFFE3FD6A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Begrænset til lønmodtagere med disse specifikke arbejdsopgaver.</a:t>
            </a:r>
          </a:p>
        </p:txBody>
      </p:sp>
      <p:pic>
        <p:nvPicPr>
          <p:cNvPr id="14" name="Pladsholder til billede 13" descr="Et billede, der indeholder person, tøj, fotografi, skulder&#10;&#10;Beskrivelsen er genereret automatisk">
            <a:extLst>
              <a:ext uri="{FF2B5EF4-FFF2-40B4-BE49-F238E27FC236}">
                <a16:creationId xmlns:a16="http://schemas.microsoft.com/office/drawing/2014/main" id="{0DAD9F06-66B0-8363-951B-66A5B5F268BD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/>
          <a:srcRect/>
          <a:stretch/>
        </p:blipFill>
        <p:spPr>
          <a:xfrm>
            <a:off x="1115060" y="2004060"/>
            <a:ext cx="2746375" cy="2746375"/>
          </a:xfr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F3C4BB19-BDEB-5E04-9B1D-BE41122ED02D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Samtykke og begrænsninger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40C9053C-6CA3-7B43-2CAC-A821953BE1D6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Lønmodtager kan til enhver tid trække sit samtykke tilbage.</a:t>
            </a:r>
          </a:p>
        </p:txBody>
      </p:sp>
    </p:spTree>
    <p:extLst>
      <p:ext uri="{BB962C8B-B14F-4D97-AF65-F5344CB8AC3E}">
        <p14:creationId xmlns:p14="http://schemas.microsoft.com/office/powerpoint/2010/main" val="372906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01435-B19B-5376-C75C-5C42E272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Registreringskrav for arbejdstid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4936D3E-340E-9CF6-F112-5364ABFB0954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Arbejdstidsregistreringssystem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E917011-08ED-2E39-C390-0100FEB99148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Objektivt, pålideligt og tilgængeligt for lønmodtagere med opbevaring i 5 år.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8641021-9D63-9168-BCFD-0E03295BB3C7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Adgang til egne oplysninger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7EFA40D3-F42B-09CD-21B4-82FF5A298018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Lønmodtagerne skal have adgang til deres egne arbejdstidsoplysninger.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3A73FC0E-7D35-EA55-1128-23F1774773F4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Arbejdstilsynet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B58AD015-0CC4-AE6D-51C8-9818A3BEA2D8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Arbejdsgiveren skal stille ajourførte registre til rådighed for Arbejdstilsynet.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2085FF22-B484-FD2A-3E6B-353F93A0B7D6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/>
          <a:srcRect l="3941" r="3941"/>
          <a:stretch/>
        </p:blipFill>
        <p:spPr/>
      </p:pic>
    </p:spTree>
    <p:extLst>
      <p:ext uri="{BB962C8B-B14F-4D97-AF65-F5344CB8AC3E}">
        <p14:creationId xmlns:p14="http://schemas.microsoft.com/office/powerpoint/2010/main" val="423653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D2277-627F-71CE-EA48-08BD152D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Tekniske præciseringer og justeringer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5D380DE-BB01-6859-A26A-238002AC4B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Parts- og EU-Domstolens aftale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23A715F-5C1D-8248-2F87-B15B75FBF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Baseret på aftale mellem Dansk Arbejdsgiverforening, Fagbevægelsens Hovedorganisation og Akademikerne.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8D402F3-D931-16D7-2B47-FF37DB1388E4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Implementering af EU-Domstolens praksis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C9E3A163-51F6-242E-B0AE-3CD3DE8A6532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Lovforslaget sigter mod at sikre lønmodtagernes sikkerhed og sundhed.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55F18659-4B2A-A4C7-93D0-666F56943FE8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Forventet ikrafttrædelsesdato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8D5DED31-B571-0720-38A1-9B29ADC4EA5E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Forventes at træde i kraft den 1. juli 2024.</a:t>
            </a:r>
          </a:p>
        </p:txBody>
      </p:sp>
      <p:pic>
        <p:nvPicPr>
          <p:cNvPr id="10" name="Pladsholder til billede 9" descr="Et billede, der indeholder negl/søm/nål, person, finger, tommelfinger&#10;&#10;Beskrivelsen er genereret automatisk">
            <a:extLst>
              <a:ext uri="{FF2B5EF4-FFF2-40B4-BE49-F238E27FC236}">
                <a16:creationId xmlns:a16="http://schemas.microsoft.com/office/drawing/2014/main" id="{5C13E9FB-C4CC-7FF6-34CC-C9EA4E564A81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l="1578" r="1578"/>
          <a:stretch/>
        </p:blipFill>
        <p:spPr/>
      </p:pic>
    </p:spTree>
    <p:extLst>
      <p:ext uri="{BB962C8B-B14F-4D97-AF65-F5344CB8AC3E}">
        <p14:creationId xmlns:p14="http://schemas.microsoft.com/office/powerpoint/2010/main" val="54241222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1f4f4b-2417-43a9-9ba3-55777723d995">
      <UserInfo>
        <DisplayName/>
        <AccountId xsi:nil="true"/>
        <AccountType/>
      </UserInfo>
    </SharedWithUsers>
    <lcf76f155ced4ddcb4097134ff3c332f xmlns="9f9445b5-d93f-454e-9eef-032b791707bf">
      <Terms xmlns="http://schemas.microsoft.com/office/infopath/2007/PartnerControls"/>
    </lcf76f155ced4ddcb4097134ff3c332f>
    <TaxCatchAll xmlns="021f4f4b-2417-43a9-9ba3-55777723d99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2B5D51D139C7449253938BD1C98054" ma:contentTypeVersion="13" ma:contentTypeDescription="Opret et nyt dokument." ma:contentTypeScope="" ma:versionID="6f3c45a12c261508a4ff58a15cb697a4">
  <xsd:schema xmlns:xsd="http://www.w3.org/2001/XMLSchema" xmlns:xs="http://www.w3.org/2001/XMLSchema" xmlns:p="http://schemas.microsoft.com/office/2006/metadata/properties" xmlns:ns2="9f9445b5-d93f-454e-9eef-032b791707bf" xmlns:ns3="021f4f4b-2417-43a9-9ba3-55777723d995" targetNamespace="http://schemas.microsoft.com/office/2006/metadata/properties" ma:root="true" ma:fieldsID="0e3ed966315d87825dfc19c66146f2de" ns2:_="" ns3:_="">
    <xsd:import namespace="9f9445b5-d93f-454e-9eef-032b791707bf"/>
    <xsd:import namespace="021f4f4b-2417-43a9-9ba3-55777723d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45b5-d93f-454e-9eef-032b79170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b9b82bd1-5b88-4495-bc64-de00bc2c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f4f4b-2417-43a9-9ba3-55777723d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ksonomiopsamlingskolonne" ma:hidden="true" ma:list="{14a1e612-5353-4fd3-9c6e-f1b4fd078337}" ma:internalName="TaxCatchAll" ma:showField="CatchAllData" ma:web="021f4f4b-2417-43a9-9ba3-55777723d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1EB1FB-7C70-4054-91F7-6BE2D46EED9E}">
  <ds:schemaRefs>
    <ds:schemaRef ds:uri="http://schemas.microsoft.com/office/2006/metadata/properties"/>
    <ds:schemaRef ds:uri="http://schemas.microsoft.com/office/infopath/2007/PartnerControls"/>
    <ds:schemaRef ds:uri="021f4f4b-2417-43a9-9ba3-55777723d995"/>
    <ds:schemaRef ds:uri="9f9445b5-d93f-454e-9eef-032b791707bf"/>
  </ds:schemaRefs>
</ds:datastoreItem>
</file>

<file path=customXml/itemProps2.xml><?xml version="1.0" encoding="utf-8"?>
<ds:datastoreItem xmlns:ds="http://schemas.openxmlformats.org/officeDocument/2006/customXml" ds:itemID="{88E7CDD7-0D88-43F1-BFC2-26E7AC977E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9E1B4A-BDD8-4BED-86D8-C4D6C96C4B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9445b5-d93f-454e-9eef-032b791707bf"/>
    <ds:schemaRef ds:uri="021f4f4b-2417-43a9-9ba3-55777723d9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Slidetitler</vt:lpstr>
      </vt:variant>
      <vt:variant>
        <vt:i4>5</vt:i4>
      </vt:variant>
    </vt:vector>
  </HeadingPairs>
  <TitlesOfParts>
    <vt:vector size="7" baseType="lpstr">
      <vt:lpstr>Kontortema</vt:lpstr>
      <vt:lpstr>1_Office Theme</vt:lpstr>
      <vt:lpstr>Indførelse af registreringskrav og mulighed for fravigelse af maksimal ugentlig arbejdstid</vt:lpstr>
      <vt:lpstr>Lovforslaget</vt:lpstr>
      <vt:lpstr>Mulighed for fravigelse af maksimal ugentlig arbejdstid</vt:lpstr>
      <vt:lpstr>Registreringskrav for arbejdstid</vt:lpstr>
      <vt:lpstr>Tekniske præciseringer og justeringer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Indførelse af registreringskrav og mulighed for fravigelse af maksimal ugentlig arbejdstid</dc:title>
  <dc:creator/>
  <cp:lastModifiedBy/>
  <cp:revision>7</cp:revision>
  <dcterms:created xsi:type="dcterms:W3CDTF">2024-02-08T13:07:52Z</dcterms:created>
  <dcterms:modified xsi:type="dcterms:W3CDTF">2024-02-08T13:10:32Z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0x010100CE2B5D51D139C7449253938BD1C98054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